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8" r:id="rId1"/>
  </p:sldMasterIdLst>
  <p:notesMasterIdLst>
    <p:notesMasterId r:id="rId139"/>
  </p:notesMasterIdLst>
  <p:handoutMasterIdLst>
    <p:handoutMasterId r:id="rId140"/>
  </p:handoutMasterIdLst>
  <p:sldIdLst>
    <p:sldId id="414" r:id="rId2"/>
    <p:sldId id="257" r:id="rId3"/>
    <p:sldId id="258" r:id="rId4"/>
    <p:sldId id="369" r:id="rId5"/>
    <p:sldId id="260" r:id="rId6"/>
    <p:sldId id="261" r:id="rId7"/>
    <p:sldId id="262" r:id="rId8"/>
    <p:sldId id="263" r:id="rId9"/>
    <p:sldId id="264" r:id="rId10"/>
    <p:sldId id="265" r:id="rId11"/>
    <p:sldId id="266" r:id="rId12"/>
    <p:sldId id="270" r:id="rId13"/>
    <p:sldId id="271" r:id="rId14"/>
    <p:sldId id="269" r:id="rId15"/>
    <p:sldId id="268" r:id="rId16"/>
    <p:sldId id="361" r:id="rId17"/>
    <p:sldId id="362" r:id="rId18"/>
    <p:sldId id="363" r:id="rId19"/>
    <p:sldId id="364" r:id="rId20"/>
    <p:sldId id="365" r:id="rId21"/>
    <p:sldId id="267" r:id="rId22"/>
    <p:sldId id="272" r:id="rId23"/>
    <p:sldId id="404" r:id="rId24"/>
    <p:sldId id="273" r:id="rId25"/>
    <p:sldId id="274" r:id="rId26"/>
    <p:sldId id="275" r:id="rId27"/>
    <p:sldId id="279" r:id="rId28"/>
    <p:sldId id="281" r:id="rId29"/>
    <p:sldId id="286" r:id="rId30"/>
    <p:sldId id="405" r:id="rId31"/>
    <p:sldId id="282" r:id="rId32"/>
    <p:sldId id="283" r:id="rId33"/>
    <p:sldId id="284" r:id="rId34"/>
    <p:sldId id="285" r:id="rId35"/>
    <p:sldId id="406" r:id="rId36"/>
    <p:sldId id="276" r:id="rId37"/>
    <p:sldId id="407" r:id="rId38"/>
    <p:sldId id="277" r:id="rId39"/>
    <p:sldId id="278" r:id="rId40"/>
    <p:sldId id="287" r:id="rId41"/>
    <p:sldId id="288" r:id="rId42"/>
    <p:sldId id="366" r:id="rId43"/>
    <p:sldId id="289" r:id="rId44"/>
    <p:sldId id="290" r:id="rId45"/>
    <p:sldId id="291" r:id="rId46"/>
    <p:sldId id="292" r:id="rId47"/>
    <p:sldId id="413" r:id="rId48"/>
    <p:sldId id="372" r:id="rId49"/>
    <p:sldId id="293" r:id="rId50"/>
    <p:sldId id="408" r:id="rId51"/>
    <p:sldId id="294" r:id="rId52"/>
    <p:sldId id="295" r:id="rId53"/>
    <p:sldId id="296" r:id="rId54"/>
    <p:sldId id="297" r:id="rId55"/>
    <p:sldId id="298" r:id="rId56"/>
    <p:sldId id="306" r:id="rId57"/>
    <p:sldId id="300" r:id="rId58"/>
    <p:sldId id="301" r:id="rId59"/>
    <p:sldId id="302" r:id="rId60"/>
    <p:sldId id="303" r:id="rId61"/>
    <p:sldId id="304" r:id="rId62"/>
    <p:sldId id="305" r:id="rId63"/>
    <p:sldId id="307" r:id="rId64"/>
    <p:sldId id="381" r:id="rId65"/>
    <p:sldId id="299" r:id="rId66"/>
    <p:sldId id="373" r:id="rId67"/>
    <p:sldId id="370" r:id="rId68"/>
    <p:sldId id="374" r:id="rId69"/>
    <p:sldId id="371" r:id="rId70"/>
    <p:sldId id="375" r:id="rId71"/>
    <p:sldId id="376" r:id="rId72"/>
    <p:sldId id="377" r:id="rId73"/>
    <p:sldId id="378" r:id="rId74"/>
    <p:sldId id="360" r:id="rId75"/>
    <p:sldId id="379" r:id="rId76"/>
    <p:sldId id="380" r:id="rId77"/>
    <p:sldId id="308" r:id="rId78"/>
    <p:sldId id="309" r:id="rId79"/>
    <p:sldId id="310" r:id="rId80"/>
    <p:sldId id="311" r:id="rId81"/>
    <p:sldId id="312" r:id="rId82"/>
    <p:sldId id="313" r:id="rId83"/>
    <p:sldId id="314" r:id="rId84"/>
    <p:sldId id="409" r:id="rId85"/>
    <p:sldId id="315" r:id="rId86"/>
    <p:sldId id="367" r:id="rId87"/>
    <p:sldId id="316" r:id="rId88"/>
    <p:sldId id="410" r:id="rId89"/>
    <p:sldId id="317" r:id="rId90"/>
    <p:sldId id="318" r:id="rId91"/>
    <p:sldId id="411" r:id="rId92"/>
    <p:sldId id="368" r:id="rId93"/>
    <p:sldId id="323" r:id="rId94"/>
    <p:sldId id="322" r:id="rId95"/>
    <p:sldId id="324" r:id="rId96"/>
    <p:sldId id="325" r:id="rId97"/>
    <p:sldId id="326" r:id="rId98"/>
    <p:sldId id="328" r:id="rId99"/>
    <p:sldId id="382" r:id="rId100"/>
    <p:sldId id="383" r:id="rId101"/>
    <p:sldId id="384" r:id="rId102"/>
    <p:sldId id="329" r:id="rId103"/>
    <p:sldId id="330" r:id="rId104"/>
    <p:sldId id="327" r:id="rId105"/>
    <p:sldId id="319" r:id="rId106"/>
    <p:sldId id="331" r:id="rId107"/>
    <p:sldId id="333" r:id="rId108"/>
    <p:sldId id="334" r:id="rId109"/>
    <p:sldId id="335" r:id="rId110"/>
    <p:sldId id="385" r:id="rId111"/>
    <p:sldId id="386" r:id="rId112"/>
    <p:sldId id="336" r:id="rId113"/>
    <p:sldId id="338" r:id="rId114"/>
    <p:sldId id="339" r:id="rId115"/>
    <p:sldId id="340" r:id="rId116"/>
    <p:sldId id="341" r:id="rId117"/>
    <p:sldId id="342" r:id="rId118"/>
    <p:sldId id="343" r:id="rId119"/>
    <p:sldId id="346" r:id="rId120"/>
    <p:sldId id="344" r:id="rId121"/>
    <p:sldId id="345" r:id="rId122"/>
    <p:sldId id="347" r:id="rId123"/>
    <p:sldId id="349" r:id="rId124"/>
    <p:sldId id="350" r:id="rId125"/>
    <p:sldId id="348" r:id="rId126"/>
    <p:sldId id="351" r:id="rId127"/>
    <p:sldId id="352" r:id="rId128"/>
    <p:sldId id="353" r:id="rId129"/>
    <p:sldId id="354" r:id="rId130"/>
    <p:sldId id="355" r:id="rId131"/>
    <p:sldId id="412" r:id="rId132"/>
    <p:sldId id="356" r:id="rId133"/>
    <p:sldId id="357" r:id="rId134"/>
    <p:sldId id="358" r:id="rId135"/>
    <p:sldId id="359" r:id="rId136"/>
    <p:sldId id="387" r:id="rId137"/>
    <p:sldId id="388" r:id="rId138"/>
  </p:sldIdLst>
  <p:sldSz cx="12192000" cy="6858000"/>
  <p:notesSz cx="9296400" cy="7010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50" autoAdjust="0"/>
    <p:restoredTop sz="84899" autoAdjust="0"/>
  </p:normalViewPr>
  <p:slideViewPr>
    <p:cSldViewPr snapToGrid="0">
      <p:cViewPr varScale="1">
        <p:scale>
          <a:sx n="59" d="100"/>
          <a:sy n="59" d="100"/>
        </p:scale>
        <p:origin x="924" y="72"/>
      </p:cViewPr>
      <p:guideLst>
        <p:guide orient="horz" pos="2160"/>
        <p:guide pos="3840"/>
      </p:guideLst>
    </p:cSldViewPr>
  </p:slideViewPr>
  <p:outlineViewPr>
    <p:cViewPr>
      <p:scale>
        <a:sx n="33" d="100"/>
        <a:sy n="33" d="100"/>
      </p:scale>
      <p:origin x="0" y="-5370"/>
    </p:cViewPr>
  </p:outlineViewPr>
  <p:notesTextViewPr>
    <p:cViewPr>
      <p:scale>
        <a:sx n="1" d="1"/>
        <a:sy n="1" d="1"/>
      </p:scale>
      <p:origin x="0" y="0"/>
    </p:cViewPr>
  </p:notesTextViewPr>
  <p:sorterViewPr>
    <p:cViewPr>
      <p:scale>
        <a:sx n="142" d="100"/>
        <a:sy n="142" d="100"/>
      </p:scale>
      <p:origin x="0" y="-57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931E74-3E27-4CD5-818E-FF0CD7BF8176}"/>
              </a:ext>
            </a:extLst>
          </p:cNvPr>
          <p:cNvSpPr>
            <a:spLocks noGrp="1"/>
          </p:cNvSpPr>
          <p:nvPr>
            <p:ph type="hdr" sz="quarter"/>
          </p:nvPr>
        </p:nvSpPr>
        <p:spPr>
          <a:xfrm>
            <a:off x="0" y="0"/>
            <a:ext cx="4028440" cy="352143"/>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67B42095-AFD5-43F3-96D7-330AFE3B8B39}"/>
              </a:ext>
            </a:extLst>
          </p:cNvPr>
          <p:cNvSpPr>
            <a:spLocks noGrp="1"/>
          </p:cNvSpPr>
          <p:nvPr>
            <p:ph type="dt" sz="quarter" idx="1"/>
          </p:nvPr>
        </p:nvSpPr>
        <p:spPr>
          <a:xfrm>
            <a:off x="5266347" y="0"/>
            <a:ext cx="4028440" cy="352143"/>
          </a:xfrm>
          <a:prstGeom prst="rect">
            <a:avLst/>
          </a:prstGeom>
        </p:spPr>
        <p:txBody>
          <a:bodyPr vert="horz" lIns="93177" tIns="46589" rIns="93177" bIns="46589" rtlCol="0"/>
          <a:lstStyle>
            <a:lvl1pPr algn="r">
              <a:defRPr sz="1200"/>
            </a:lvl1pPr>
          </a:lstStyle>
          <a:p>
            <a:fld id="{5863EFA8-4E07-42CD-A63D-CF8553A265F9}" type="datetimeFigureOut">
              <a:rPr lang="en-US" smtClean="0"/>
              <a:t>11/21/2024</a:t>
            </a:fld>
            <a:endParaRPr lang="en-US"/>
          </a:p>
        </p:txBody>
      </p:sp>
      <p:sp>
        <p:nvSpPr>
          <p:cNvPr id="4" name="Footer Placeholder 3">
            <a:extLst>
              <a:ext uri="{FF2B5EF4-FFF2-40B4-BE49-F238E27FC236}">
                <a16:creationId xmlns:a16="http://schemas.microsoft.com/office/drawing/2014/main" id="{84D917D9-A162-4C1A-9A1A-E870E9E08BF4}"/>
              </a:ext>
            </a:extLst>
          </p:cNvPr>
          <p:cNvSpPr>
            <a:spLocks noGrp="1"/>
          </p:cNvSpPr>
          <p:nvPr>
            <p:ph type="ftr" sz="quarter" idx="2"/>
          </p:nvPr>
        </p:nvSpPr>
        <p:spPr>
          <a:xfrm>
            <a:off x="0" y="6658258"/>
            <a:ext cx="4028440" cy="352142"/>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5B1BC5-BE16-4667-B075-D3B8B9EE03B2}"/>
              </a:ext>
            </a:extLst>
          </p:cNvPr>
          <p:cNvSpPr>
            <a:spLocks noGrp="1"/>
          </p:cNvSpPr>
          <p:nvPr>
            <p:ph type="sldNum" sz="quarter" idx="3"/>
          </p:nvPr>
        </p:nvSpPr>
        <p:spPr>
          <a:xfrm>
            <a:off x="5266347" y="6658258"/>
            <a:ext cx="4028440" cy="352142"/>
          </a:xfrm>
          <a:prstGeom prst="rect">
            <a:avLst/>
          </a:prstGeom>
        </p:spPr>
        <p:txBody>
          <a:bodyPr vert="horz" lIns="93177" tIns="46589" rIns="93177" bIns="46589" rtlCol="0" anchor="b"/>
          <a:lstStyle>
            <a:lvl1pPr algn="r">
              <a:defRPr sz="1200"/>
            </a:lvl1pPr>
          </a:lstStyle>
          <a:p>
            <a:fld id="{0104579F-DC5B-45E1-8DB5-022695133894}" type="slidenum">
              <a:rPr lang="en-US" smtClean="0"/>
              <a:t>‹#›</a:t>
            </a:fld>
            <a:endParaRPr lang="en-US"/>
          </a:p>
        </p:txBody>
      </p:sp>
    </p:spTree>
    <p:extLst>
      <p:ext uri="{BB962C8B-B14F-4D97-AF65-F5344CB8AC3E}">
        <p14:creationId xmlns:p14="http://schemas.microsoft.com/office/powerpoint/2010/main" val="316843107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2"/>
            <a:ext cx="4028440" cy="351737"/>
          </a:xfrm>
          <a:prstGeom prst="rect">
            <a:avLst/>
          </a:prstGeom>
        </p:spPr>
        <p:txBody>
          <a:bodyPr vert="horz" lIns="93177" tIns="46589" rIns="93177" bIns="46589" rtlCol="0"/>
          <a:lstStyle>
            <a:lvl1pPr algn="r">
              <a:defRPr sz="1200"/>
            </a:lvl1pPr>
          </a:lstStyle>
          <a:p>
            <a:fld id="{DE8B43E7-E8F4-468A-957F-F4FB8F1FE0D7}" type="datetimeFigureOut">
              <a:rPr lang="en-US" smtClean="0"/>
              <a:t>11/21/2024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944F4A1F-B1AE-4AFD-BF2F-C70E454DF178}" type="slidenum">
              <a:rPr lang="en-US" smtClean="0"/>
              <a:t>‹#›</a:t>
            </a:fld>
            <a:endParaRPr lang="en-US"/>
          </a:p>
        </p:txBody>
      </p:sp>
    </p:spTree>
    <p:extLst>
      <p:ext uri="{BB962C8B-B14F-4D97-AF65-F5344CB8AC3E}">
        <p14:creationId xmlns:p14="http://schemas.microsoft.com/office/powerpoint/2010/main" val="253286332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5838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3005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6014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8774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117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2026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2078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1872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0509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2518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3060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1AAAC64-6852-4965-9AED-F65A03A8E268}"/>
              </a:ext>
            </a:extLst>
          </p:cNvPr>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sz="1800"/>
          </a:p>
        </p:txBody>
      </p:sp>
      <p:sp>
        <p:nvSpPr>
          <p:cNvPr id="5" name="Oval 4">
            <a:extLst>
              <a:ext uri="{FF2B5EF4-FFF2-40B4-BE49-F238E27FC236}">
                <a16:creationId xmlns:a16="http://schemas.microsoft.com/office/drawing/2014/main" id="{F0C250B8-1D0B-45CB-85E9-F7EC2C13F8E2}"/>
              </a:ext>
            </a:extLst>
          </p:cNvPr>
          <p:cNvSpPr/>
          <p:nvPr/>
        </p:nvSpPr>
        <p:spPr>
          <a:xfrm>
            <a:off x="1543051" y="1344614"/>
            <a:ext cx="84667"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sz="1800"/>
          </a:p>
        </p:txBody>
      </p:sp>
      <p:sp>
        <p:nvSpPr>
          <p:cNvPr id="14" name="Title 13"/>
          <p:cNvSpPr>
            <a:spLocks noGrp="1"/>
          </p:cNvSpPr>
          <p:nvPr>
            <p:ph type="ctrTitle"/>
          </p:nvPr>
        </p:nvSpPr>
        <p:spPr>
          <a:xfrm>
            <a:off x="1910080" y="359898"/>
            <a:ext cx="987552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6" name="Date Placeholder 6">
            <a:extLst>
              <a:ext uri="{FF2B5EF4-FFF2-40B4-BE49-F238E27FC236}">
                <a16:creationId xmlns:a16="http://schemas.microsoft.com/office/drawing/2014/main" id="{5068DB50-4EB5-40FF-9AF5-3E43A114BB0A}"/>
              </a:ext>
            </a:extLst>
          </p:cNvPr>
          <p:cNvSpPr>
            <a:spLocks noGrp="1"/>
          </p:cNvSpPr>
          <p:nvPr>
            <p:ph type="dt" sz="half" idx="10"/>
          </p:nvPr>
        </p:nvSpPr>
        <p:spPr/>
        <p:txBody>
          <a:bodyPr/>
          <a:lstStyle>
            <a:lvl1pPr>
              <a:defRPr/>
            </a:lvl1pPr>
            <a:extLst/>
          </a:lstStyle>
          <a:p>
            <a:fld id="{1D85C544-5B3A-4D13-A600-E9846E2D9A6B}" type="datetime1">
              <a:rPr lang="en-US" smtClean="0"/>
              <a:t>11/21/2024</a:t>
            </a:fld>
            <a:endParaRPr lang="en-US"/>
          </a:p>
        </p:txBody>
      </p:sp>
      <p:sp>
        <p:nvSpPr>
          <p:cNvPr id="7" name="Footer Placeholder 19">
            <a:extLst>
              <a:ext uri="{FF2B5EF4-FFF2-40B4-BE49-F238E27FC236}">
                <a16:creationId xmlns:a16="http://schemas.microsoft.com/office/drawing/2014/main" id="{F694DD22-8A94-41C4-B612-0293A22DF013}"/>
              </a:ext>
            </a:extLst>
          </p:cNvPr>
          <p:cNvSpPr>
            <a:spLocks noGrp="1"/>
          </p:cNvSpPr>
          <p:nvPr>
            <p:ph type="ftr" sz="quarter" idx="11"/>
          </p:nvPr>
        </p:nvSpPr>
        <p:spPr/>
        <p:txBody>
          <a:bodyPr/>
          <a:lstStyle>
            <a:lvl1pPr>
              <a:defRPr/>
            </a:lvl1pPr>
            <a:extLst/>
          </a:lstStyle>
          <a:p>
            <a:endParaRPr lang="en-US"/>
          </a:p>
        </p:txBody>
      </p:sp>
      <p:sp>
        <p:nvSpPr>
          <p:cNvPr id="8" name="Slide Number Placeholder 9">
            <a:extLst>
              <a:ext uri="{FF2B5EF4-FFF2-40B4-BE49-F238E27FC236}">
                <a16:creationId xmlns:a16="http://schemas.microsoft.com/office/drawing/2014/main" id="{DF2E0F8D-DE31-4CD6-86DE-914000C6D330}"/>
              </a:ext>
            </a:extLst>
          </p:cNvPr>
          <p:cNvSpPr>
            <a:spLocks noGrp="1"/>
          </p:cNvSpPr>
          <p:nvPr>
            <p:ph type="sldNum" sz="quarter" idx="12"/>
          </p:nvPr>
        </p:nvSpPr>
        <p:spPr/>
        <p:txBody>
          <a:bodyPr/>
          <a:lstStyle>
            <a:lvl1pPr>
              <a:defRPr/>
            </a:lvl1pPr>
          </a:lstStyle>
          <a:p>
            <a:fld id="{12E2E444-2EA1-4C0B-BE2D-F36181C1996C}" type="slidenum">
              <a:rPr lang="en-US" smtClean="0"/>
              <a:t>‹#›</a:t>
            </a:fld>
            <a:endParaRPr lang="en-US"/>
          </a:p>
        </p:txBody>
      </p:sp>
    </p:spTree>
    <p:extLst>
      <p:ext uri="{BB962C8B-B14F-4D97-AF65-F5344CB8AC3E}">
        <p14:creationId xmlns:p14="http://schemas.microsoft.com/office/powerpoint/2010/main" val="3744365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a:extLst>
              <a:ext uri="{FF2B5EF4-FFF2-40B4-BE49-F238E27FC236}">
                <a16:creationId xmlns:a16="http://schemas.microsoft.com/office/drawing/2014/main" id="{F94B352A-A0C3-4C6B-B371-4DC72587EDD7}"/>
              </a:ext>
            </a:extLst>
          </p:cNvPr>
          <p:cNvSpPr>
            <a:spLocks noGrp="1"/>
          </p:cNvSpPr>
          <p:nvPr>
            <p:ph type="dt" sz="half" idx="10"/>
          </p:nvPr>
        </p:nvSpPr>
        <p:spPr/>
        <p:txBody>
          <a:bodyPr/>
          <a:lstStyle>
            <a:lvl1pPr>
              <a:defRPr/>
            </a:lvl1pPr>
          </a:lstStyle>
          <a:p>
            <a:fld id="{D702F953-1E4C-4324-A77E-682BE2E961B7}" type="datetime1">
              <a:rPr lang="en-US" smtClean="0"/>
              <a:t>11/21/2024</a:t>
            </a:fld>
            <a:endParaRPr lang="en-US"/>
          </a:p>
        </p:txBody>
      </p:sp>
      <p:sp>
        <p:nvSpPr>
          <p:cNvPr id="5" name="Footer Placeholder 9">
            <a:extLst>
              <a:ext uri="{FF2B5EF4-FFF2-40B4-BE49-F238E27FC236}">
                <a16:creationId xmlns:a16="http://schemas.microsoft.com/office/drawing/2014/main" id="{4B6D9287-16B6-44B8-83E8-452DABCFEC42}"/>
              </a:ext>
            </a:extLst>
          </p:cNvPr>
          <p:cNvSpPr>
            <a:spLocks noGrp="1"/>
          </p:cNvSpPr>
          <p:nvPr>
            <p:ph type="ftr" sz="quarter" idx="11"/>
          </p:nvPr>
        </p:nvSpPr>
        <p:spPr/>
        <p:txBody>
          <a:bodyPr/>
          <a:lstStyle>
            <a:lvl1pPr>
              <a:defRPr/>
            </a:lvl1pPr>
          </a:lstStyle>
          <a:p>
            <a:endParaRPr lang="en-US"/>
          </a:p>
        </p:txBody>
      </p:sp>
      <p:sp>
        <p:nvSpPr>
          <p:cNvPr id="6" name="Slide Number Placeholder 21">
            <a:extLst>
              <a:ext uri="{FF2B5EF4-FFF2-40B4-BE49-F238E27FC236}">
                <a16:creationId xmlns:a16="http://schemas.microsoft.com/office/drawing/2014/main" id="{E9B6B411-0E12-4409-96C9-1B399732E773}"/>
              </a:ext>
            </a:extLst>
          </p:cNvPr>
          <p:cNvSpPr>
            <a:spLocks noGrp="1"/>
          </p:cNvSpPr>
          <p:nvPr>
            <p:ph type="sldNum" sz="quarter" idx="12"/>
          </p:nvPr>
        </p:nvSpPr>
        <p:spPr/>
        <p:txBody>
          <a:bodyPr/>
          <a:lstStyle>
            <a:lvl1pPr>
              <a:defRPr/>
            </a:lvl1pPr>
          </a:lstStyle>
          <a:p>
            <a:fld id="{12E2E444-2EA1-4C0B-BE2D-F36181C1996C}" type="slidenum">
              <a:rPr lang="en-US" smtClean="0"/>
              <a:t>‹#›</a:t>
            </a:fld>
            <a:endParaRPr lang="en-US"/>
          </a:p>
        </p:txBody>
      </p:sp>
    </p:spTree>
    <p:extLst>
      <p:ext uri="{BB962C8B-B14F-4D97-AF65-F5344CB8AC3E}">
        <p14:creationId xmlns:p14="http://schemas.microsoft.com/office/powerpoint/2010/main" val="395496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274641"/>
            <a:ext cx="7416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a:extLst>
              <a:ext uri="{FF2B5EF4-FFF2-40B4-BE49-F238E27FC236}">
                <a16:creationId xmlns:a16="http://schemas.microsoft.com/office/drawing/2014/main" id="{82BDC485-4696-49F9-B182-A2612E94805F}"/>
              </a:ext>
            </a:extLst>
          </p:cNvPr>
          <p:cNvSpPr>
            <a:spLocks noGrp="1"/>
          </p:cNvSpPr>
          <p:nvPr>
            <p:ph type="dt" sz="half" idx="10"/>
          </p:nvPr>
        </p:nvSpPr>
        <p:spPr/>
        <p:txBody>
          <a:bodyPr/>
          <a:lstStyle>
            <a:lvl1pPr>
              <a:defRPr/>
            </a:lvl1pPr>
          </a:lstStyle>
          <a:p>
            <a:fld id="{29144491-728E-4765-B262-38457E2F112E}" type="datetime1">
              <a:rPr lang="en-US" smtClean="0"/>
              <a:t>11/21/2024</a:t>
            </a:fld>
            <a:endParaRPr lang="en-US"/>
          </a:p>
        </p:txBody>
      </p:sp>
      <p:sp>
        <p:nvSpPr>
          <p:cNvPr id="5" name="Footer Placeholder 9">
            <a:extLst>
              <a:ext uri="{FF2B5EF4-FFF2-40B4-BE49-F238E27FC236}">
                <a16:creationId xmlns:a16="http://schemas.microsoft.com/office/drawing/2014/main" id="{2F2C07B0-EE5F-4583-ACEA-491CC0793487}"/>
              </a:ext>
            </a:extLst>
          </p:cNvPr>
          <p:cNvSpPr>
            <a:spLocks noGrp="1"/>
          </p:cNvSpPr>
          <p:nvPr>
            <p:ph type="ftr" sz="quarter" idx="11"/>
          </p:nvPr>
        </p:nvSpPr>
        <p:spPr/>
        <p:txBody>
          <a:bodyPr/>
          <a:lstStyle>
            <a:lvl1pPr>
              <a:defRPr/>
            </a:lvl1pPr>
          </a:lstStyle>
          <a:p>
            <a:endParaRPr lang="en-US"/>
          </a:p>
        </p:txBody>
      </p:sp>
      <p:sp>
        <p:nvSpPr>
          <p:cNvPr id="6" name="Slide Number Placeholder 21">
            <a:extLst>
              <a:ext uri="{FF2B5EF4-FFF2-40B4-BE49-F238E27FC236}">
                <a16:creationId xmlns:a16="http://schemas.microsoft.com/office/drawing/2014/main" id="{92CCE1A0-2423-4FC3-A7B2-C3E2820B2D0A}"/>
              </a:ext>
            </a:extLst>
          </p:cNvPr>
          <p:cNvSpPr>
            <a:spLocks noGrp="1"/>
          </p:cNvSpPr>
          <p:nvPr>
            <p:ph type="sldNum" sz="quarter" idx="12"/>
          </p:nvPr>
        </p:nvSpPr>
        <p:spPr/>
        <p:txBody>
          <a:bodyPr/>
          <a:lstStyle>
            <a:lvl1pPr>
              <a:defRPr/>
            </a:lvl1pPr>
          </a:lstStyle>
          <a:p>
            <a:fld id="{12E2E444-2EA1-4C0B-BE2D-F36181C1996C}" type="slidenum">
              <a:rPr lang="en-US" smtClean="0"/>
              <a:t>‹#›</a:t>
            </a:fld>
            <a:endParaRPr lang="en-US"/>
          </a:p>
        </p:txBody>
      </p:sp>
    </p:spTree>
    <p:extLst>
      <p:ext uri="{BB962C8B-B14F-4D97-AF65-F5344CB8AC3E}">
        <p14:creationId xmlns:p14="http://schemas.microsoft.com/office/powerpoint/2010/main" val="371407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a:extLst>
              <a:ext uri="{FF2B5EF4-FFF2-40B4-BE49-F238E27FC236}">
                <a16:creationId xmlns:a16="http://schemas.microsoft.com/office/drawing/2014/main" id="{BFA8D60E-F002-4176-8720-D3ACD710AD71}"/>
              </a:ext>
            </a:extLst>
          </p:cNvPr>
          <p:cNvSpPr>
            <a:spLocks noGrp="1"/>
          </p:cNvSpPr>
          <p:nvPr>
            <p:ph type="dt" sz="half" idx="10"/>
          </p:nvPr>
        </p:nvSpPr>
        <p:spPr/>
        <p:txBody>
          <a:bodyPr/>
          <a:lstStyle>
            <a:lvl1pPr>
              <a:defRPr/>
            </a:lvl1pPr>
          </a:lstStyle>
          <a:p>
            <a:fld id="{1BE486C0-8C91-4743-83EE-AF29F7C57F08}" type="datetime1">
              <a:rPr lang="en-US" smtClean="0"/>
              <a:t>11/21/2024</a:t>
            </a:fld>
            <a:endParaRPr lang="en-US"/>
          </a:p>
        </p:txBody>
      </p:sp>
      <p:sp>
        <p:nvSpPr>
          <p:cNvPr id="5" name="Footer Placeholder 9">
            <a:extLst>
              <a:ext uri="{FF2B5EF4-FFF2-40B4-BE49-F238E27FC236}">
                <a16:creationId xmlns:a16="http://schemas.microsoft.com/office/drawing/2014/main" id="{11D0C2CE-22E3-40A7-AFBB-70617F868009}"/>
              </a:ext>
            </a:extLst>
          </p:cNvPr>
          <p:cNvSpPr>
            <a:spLocks noGrp="1"/>
          </p:cNvSpPr>
          <p:nvPr>
            <p:ph type="ftr" sz="quarter" idx="11"/>
          </p:nvPr>
        </p:nvSpPr>
        <p:spPr/>
        <p:txBody>
          <a:bodyPr/>
          <a:lstStyle>
            <a:lvl1pPr>
              <a:defRPr/>
            </a:lvl1pPr>
          </a:lstStyle>
          <a:p>
            <a:endParaRPr lang="en-US"/>
          </a:p>
        </p:txBody>
      </p:sp>
      <p:sp>
        <p:nvSpPr>
          <p:cNvPr id="6" name="Slide Number Placeholder 21">
            <a:extLst>
              <a:ext uri="{FF2B5EF4-FFF2-40B4-BE49-F238E27FC236}">
                <a16:creationId xmlns:a16="http://schemas.microsoft.com/office/drawing/2014/main" id="{A87B4070-C546-46F9-9853-96D1BECAB351}"/>
              </a:ext>
            </a:extLst>
          </p:cNvPr>
          <p:cNvSpPr>
            <a:spLocks noGrp="1"/>
          </p:cNvSpPr>
          <p:nvPr>
            <p:ph type="sldNum" sz="quarter" idx="12"/>
          </p:nvPr>
        </p:nvSpPr>
        <p:spPr/>
        <p:txBody>
          <a:bodyPr/>
          <a:lstStyle>
            <a:lvl1pPr>
              <a:defRPr/>
            </a:lvl1pPr>
          </a:lstStyle>
          <a:p>
            <a:fld id="{12E2E444-2EA1-4C0B-BE2D-F36181C1996C}" type="slidenum">
              <a:rPr lang="en-US" smtClean="0"/>
              <a:t>‹#›</a:t>
            </a:fld>
            <a:endParaRPr lang="en-US"/>
          </a:p>
        </p:txBody>
      </p:sp>
    </p:spTree>
    <p:extLst>
      <p:ext uri="{BB962C8B-B14F-4D97-AF65-F5344CB8AC3E}">
        <p14:creationId xmlns:p14="http://schemas.microsoft.com/office/powerpoint/2010/main" val="3516658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88431A-CA01-4A98-A876-C66BB35A4E76}"/>
              </a:ext>
            </a:extLst>
          </p:cNvPr>
          <p:cNvSpPr/>
          <p:nvPr/>
        </p:nvSpPr>
        <p:spPr>
          <a:xfrm>
            <a:off x="3043767" y="0"/>
            <a:ext cx="9144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5" name="Rectangle 4">
            <a:extLst>
              <a:ext uri="{FF2B5EF4-FFF2-40B4-BE49-F238E27FC236}">
                <a16:creationId xmlns:a16="http://schemas.microsoft.com/office/drawing/2014/main" id="{6845A4CB-7C55-447C-8808-7008192F66EE}"/>
              </a:ext>
            </a:extLst>
          </p:cNvPr>
          <p:cNvSpPr/>
          <p:nvPr/>
        </p:nvSpPr>
        <p:spPr bwMode="invGray">
          <a:xfrm>
            <a:off x="3048000" y="0"/>
            <a:ext cx="1016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Oval 5">
            <a:extLst>
              <a:ext uri="{FF2B5EF4-FFF2-40B4-BE49-F238E27FC236}">
                <a16:creationId xmlns:a16="http://schemas.microsoft.com/office/drawing/2014/main" id="{6CC0FE81-B78B-4E55-8B25-27B3735F6234}"/>
              </a:ext>
            </a:extLst>
          </p:cNvPr>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sz="1800"/>
          </a:p>
        </p:txBody>
      </p:sp>
      <p:sp>
        <p:nvSpPr>
          <p:cNvPr id="7" name="Oval 6">
            <a:extLst>
              <a:ext uri="{FF2B5EF4-FFF2-40B4-BE49-F238E27FC236}">
                <a16:creationId xmlns:a16="http://schemas.microsoft.com/office/drawing/2014/main" id="{204B45F5-6448-4BBE-B165-7E14852C53EC}"/>
              </a:ext>
            </a:extLst>
          </p:cNvPr>
          <p:cNvSpPr/>
          <p:nvPr/>
        </p:nvSpPr>
        <p:spPr>
          <a:xfrm>
            <a:off x="3210984" y="2746375"/>
            <a:ext cx="84667"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sz="1800"/>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8" name="Date Placeholder 3">
            <a:extLst>
              <a:ext uri="{FF2B5EF4-FFF2-40B4-BE49-F238E27FC236}">
                <a16:creationId xmlns:a16="http://schemas.microsoft.com/office/drawing/2014/main" id="{7A290354-D293-47FB-82CD-98E48D381A41}"/>
              </a:ext>
            </a:extLst>
          </p:cNvPr>
          <p:cNvSpPr>
            <a:spLocks noGrp="1"/>
          </p:cNvSpPr>
          <p:nvPr>
            <p:ph type="dt" sz="half" idx="10"/>
          </p:nvPr>
        </p:nvSpPr>
        <p:spPr/>
        <p:txBody>
          <a:bodyPr/>
          <a:lstStyle>
            <a:lvl1pPr>
              <a:defRPr/>
            </a:lvl1pPr>
            <a:extLst/>
          </a:lstStyle>
          <a:p>
            <a:fld id="{4FA57A1E-4D3B-4EEB-AED0-BA2BBA8A71FB}" type="datetime1">
              <a:rPr lang="en-US" smtClean="0"/>
              <a:t>11/21/2024</a:t>
            </a:fld>
            <a:endParaRPr lang="en-US"/>
          </a:p>
        </p:txBody>
      </p:sp>
      <p:sp>
        <p:nvSpPr>
          <p:cNvPr id="9" name="Footer Placeholder 4">
            <a:extLst>
              <a:ext uri="{FF2B5EF4-FFF2-40B4-BE49-F238E27FC236}">
                <a16:creationId xmlns:a16="http://schemas.microsoft.com/office/drawing/2014/main" id="{54FE9DDB-F14D-44E5-8136-DE9F533FD24F}"/>
              </a:ext>
            </a:extLst>
          </p:cNvPr>
          <p:cNvSpPr>
            <a:spLocks noGrp="1"/>
          </p:cNvSpPr>
          <p:nvPr>
            <p:ph type="ftr" sz="quarter" idx="11"/>
          </p:nvPr>
        </p:nvSpPr>
        <p:spPr/>
        <p:txBody>
          <a:bodyPr/>
          <a:lstStyle>
            <a:lvl1pPr>
              <a:defRPr/>
            </a:lvl1pPr>
            <a:extLst/>
          </a:lstStyle>
          <a:p>
            <a:endParaRPr lang="en-US"/>
          </a:p>
        </p:txBody>
      </p:sp>
      <p:sp>
        <p:nvSpPr>
          <p:cNvPr id="10" name="Slide Number Placeholder 5">
            <a:extLst>
              <a:ext uri="{FF2B5EF4-FFF2-40B4-BE49-F238E27FC236}">
                <a16:creationId xmlns:a16="http://schemas.microsoft.com/office/drawing/2014/main" id="{753059E2-D3D3-42A1-8E5A-CD4EDB8F1D5B}"/>
              </a:ext>
            </a:extLst>
          </p:cNvPr>
          <p:cNvSpPr>
            <a:spLocks noGrp="1"/>
          </p:cNvSpPr>
          <p:nvPr>
            <p:ph type="sldNum" sz="quarter" idx="12"/>
          </p:nvPr>
        </p:nvSpPr>
        <p:spPr/>
        <p:txBody>
          <a:bodyPr/>
          <a:lstStyle>
            <a:lvl1pPr>
              <a:defRPr/>
            </a:lvl1pPr>
          </a:lstStyle>
          <a:p>
            <a:fld id="{12E2E444-2EA1-4C0B-BE2D-F36181C1996C}" type="slidenum">
              <a:rPr lang="en-US" smtClean="0"/>
              <a:t>‹#›</a:t>
            </a:fld>
            <a:endParaRPr lang="en-US"/>
          </a:p>
        </p:txBody>
      </p:sp>
    </p:spTree>
    <p:extLst>
      <p:ext uri="{BB962C8B-B14F-4D97-AF65-F5344CB8AC3E}">
        <p14:creationId xmlns:p14="http://schemas.microsoft.com/office/powerpoint/2010/main" val="2423938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a:extLst>
              <a:ext uri="{FF2B5EF4-FFF2-40B4-BE49-F238E27FC236}">
                <a16:creationId xmlns:a16="http://schemas.microsoft.com/office/drawing/2014/main" id="{1CC66145-7547-4F37-9C6F-5D523C98CF69}"/>
              </a:ext>
            </a:extLst>
          </p:cNvPr>
          <p:cNvSpPr>
            <a:spLocks noGrp="1"/>
          </p:cNvSpPr>
          <p:nvPr>
            <p:ph type="dt" sz="half" idx="10"/>
          </p:nvPr>
        </p:nvSpPr>
        <p:spPr/>
        <p:txBody>
          <a:bodyPr/>
          <a:lstStyle>
            <a:lvl1pPr>
              <a:defRPr/>
            </a:lvl1pPr>
          </a:lstStyle>
          <a:p>
            <a:fld id="{831F40F8-9370-45BE-9578-3F465D072168}" type="datetime1">
              <a:rPr lang="en-US" smtClean="0"/>
              <a:t>11/21/2024</a:t>
            </a:fld>
            <a:endParaRPr lang="en-US"/>
          </a:p>
        </p:txBody>
      </p:sp>
      <p:sp>
        <p:nvSpPr>
          <p:cNvPr id="6" name="Footer Placeholder 9">
            <a:extLst>
              <a:ext uri="{FF2B5EF4-FFF2-40B4-BE49-F238E27FC236}">
                <a16:creationId xmlns:a16="http://schemas.microsoft.com/office/drawing/2014/main" id="{6C552241-3E1A-4767-81E0-717ECF05C7A2}"/>
              </a:ext>
            </a:extLst>
          </p:cNvPr>
          <p:cNvSpPr>
            <a:spLocks noGrp="1"/>
          </p:cNvSpPr>
          <p:nvPr>
            <p:ph type="ftr" sz="quarter" idx="11"/>
          </p:nvPr>
        </p:nvSpPr>
        <p:spPr/>
        <p:txBody>
          <a:bodyPr/>
          <a:lstStyle>
            <a:lvl1pPr>
              <a:defRPr/>
            </a:lvl1pPr>
          </a:lstStyle>
          <a:p>
            <a:endParaRPr lang="en-US"/>
          </a:p>
        </p:txBody>
      </p:sp>
      <p:sp>
        <p:nvSpPr>
          <p:cNvPr id="7" name="Slide Number Placeholder 21">
            <a:extLst>
              <a:ext uri="{FF2B5EF4-FFF2-40B4-BE49-F238E27FC236}">
                <a16:creationId xmlns:a16="http://schemas.microsoft.com/office/drawing/2014/main" id="{801D00F6-5DDD-43B0-BF01-8CFC2C1DB881}"/>
              </a:ext>
            </a:extLst>
          </p:cNvPr>
          <p:cNvSpPr>
            <a:spLocks noGrp="1"/>
          </p:cNvSpPr>
          <p:nvPr>
            <p:ph type="sldNum" sz="quarter" idx="12"/>
          </p:nvPr>
        </p:nvSpPr>
        <p:spPr/>
        <p:txBody>
          <a:bodyPr/>
          <a:lstStyle>
            <a:lvl1pPr>
              <a:defRPr/>
            </a:lvl1pPr>
          </a:lstStyle>
          <a:p>
            <a:fld id="{12E2E444-2EA1-4C0B-BE2D-F36181C1996C}" type="slidenum">
              <a:rPr lang="en-US" smtClean="0"/>
              <a:t>‹#›</a:t>
            </a:fld>
            <a:endParaRPr lang="en-US"/>
          </a:p>
        </p:txBody>
      </p:sp>
    </p:spTree>
    <p:extLst>
      <p:ext uri="{BB962C8B-B14F-4D97-AF65-F5344CB8AC3E}">
        <p14:creationId xmlns:p14="http://schemas.microsoft.com/office/powerpoint/2010/main" val="2018639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lstStyle>
            <a:lvl1pPr algn="ctr">
              <a:defRPr sz="4500" b="1" cap="none" baseline="0"/>
            </a:lvl1pPr>
            <a:extLst/>
          </a:lstStyle>
          <a:p>
            <a:r>
              <a:rPr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79EA2F-26AD-43AB-B93B-682FD03698E1}"/>
              </a:ext>
            </a:extLst>
          </p:cNvPr>
          <p:cNvSpPr>
            <a:spLocks noGrp="1"/>
          </p:cNvSpPr>
          <p:nvPr>
            <p:ph type="dt" sz="half" idx="10"/>
          </p:nvPr>
        </p:nvSpPr>
        <p:spPr/>
        <p:txBody>
          <a:bodyPr/>
          <a:lstStyle>
            <a:lvl1pPr>
              <a:defRPr/>
            </a:lvl1pPr>
            <a:extLst/>
          </a:lstStyle>
          <a:p>
            <a:fld id="{A74BF7D1-E5C6-4E7E-BD7A-C8DD8DD8A1CC}" type="datetime1">
              <a:rPr lang="en-US" smtClean="0"/>
              <a:t>11/21/2024</a:t>
            </a:fld>
            <a:endParaRPr lang="en-US"/>
          </a:p>
        </p:txBody>
      </p:sp>
      <p:sp>
        <p:nvSpPr>
          <p:cNvPr id="8" name="Footer Placeholder 7">
            <a:extLst>
              <a:ext uri="{FF2B5EF4-FFF2-40B4-BE49-F238E27FC236}">
                <a16:creationId xmlns:a16="http://schemas.microsoft.com/office/drawing/2014/main" id="{585D39BE-8EF8-485D-8ABF-9779DB3691CB}"/>
              </a:ext>
            </a:extLst>
          </p:cNvPr>
          <p:cNvSpPr>
            <a:spLocks noGrp="1"/>
          </p:cNvSpPr>
          <p:nvPr>
            <p:ph type="ftr" sz="quarter" idx="11"/>
          </p:nvPr>
        </p:nvSpPr>
        <p:spPr/>
        <p:txBody>
          <a:bodyPr/>
          <a:lstStyle>
            <a:lvl1pPr>
              <a:defRPr/>
            </a:lvl1pPr>
            <a:extLst/>
          </a:lstStyle>
          <a:p>
            <a:endParaRPr lang="en-US"/>
          </a:p>
        </p:txBody>
      </p:sp>
      <p:sp>
        <p:nvSpPr>
          <p:cNvPr id="9" name="Slide Number Placeholder 8">
            <a:extLst>
              <a:ext uri="{FF2B5EF4-FFF2-40B4-BE49-F238E27FC236}">
                <a16:creationId xmlns:a16="http://schemas.microsoft.com/office/drawing/2014/main" id="{BA9C4A15-B145-42D7-AFEF-CD9D703C1C5F}"/>
              </a:ext>
            </a:extLst>
          </p:cNvPr>
          <p:cNvSpPr>
            <a:spLocks noGrp="1"/>
          </p:cNvSpPr>
          <p:nvPr>
            <p:ph type="sldNum" sz="quarter" idx="12"/>
          </p:nvPr>
        </p:nvSpPr>
        <p:spPr/>
        <p:txBody>
          <a:bodyPr/>
          <a:lstStyle>
            <a:lvl1pPr>
              <a:defRPr/>
            </a:lvl1pPr>
          </a:lstStyle>
          <a:p>
            <a:fld id="{12E2E444-2EA1-4C0B-BE2D-F36181C1996C}" type="slidenum">
              <a:rPr lang="en-US" smtClean="0"/>
              <a:t>‹#›</a:t>
            </a:fld>
            <a:endParaRPr lang="en-US"/>
          </a:p>
        </p:txBody>
      </p:sp>
    </p:spTree>
    <p:extLst>
      <p:ext uri="{BB962C8B-B14F-4D97-AF65-F5344CB8AC3E}">
        <p14:creationId xmlns:p14="http://schemas.microsoft.com/office/powerpoint/2010/main" val="3884527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lang="en-US"/>
              <a:t>Click to edit Master title style</a:t>
            </a:r>
          </a:p>
        </p:txBody>
      </p:sp>
      <p:sp>
        <p:nvSpPr>
          <p:cNvPr id="3" name="Date Placeholder 23">
            <a:extLst>
              <a:ext uri="{FF2B5EF4-FFF2-40B4-BE49-F238E27FC236}">
                <a16:creationId xmlns:a16="http://schemas.microsoft.com/office/drawing/2014/main" id="{2EB05290-DAC2-4CCB-8CCC-F454F8C2A79C}"/>
              </a:ext>
            </a:extLst>
          </p:cNvPr>
          <p:cNvSpPr>
            <a:spLocks noGrp="1"/>
          </p:cNvSpPr>
          <p:nvPr>
            <p:ph type="dt" sz="half" idx="10"/>
          </p:nvPr>
        </p:nvSpPr>
        <p:spPr/>
        <p:txBody>
          <a:bodyPr/>
          <a:lstStyle>
            <a:lvl1pPr>
              <a:defRPr/>
            </a:lvl1pPr>
          </a:lstStyle>
          <a:p>
            <a:fld id="{C7A3CC54-947D-4B07-A531-19A13F794294}" type="datetime1">
              <a:rPr lang="en-US" smtClean="0"/>
              <a:t>11/21/2024</a:t>
            </a:fld>
            <a:endParaRPr lang="en-US"/>
          </a:p>
        </p:txBody>
      </p:sp>
      <p:sp>
        <p:nvSpPr>
          <p:cNvPr id="4" name="Footer Placeholder 9">
            <a:extLst>
              <a:ext uri="{FF2B5EF4-FFF2-40B4-BE49-F238E27FC236}">
                <a16:creationId xmlns:a16="http://schemas.microsoft.com/office/drawing/2014/main" id="{0D3A6CE6-2967-4329-BBE4-D770F6E752CA}"/>
              </a:ext>
            </a:extLst>
          </p:cNvPr>
          <p:cNvSpPr>
            <a:spLocks noGrp="1"/>
          </p:cNvSpPr>
          <p:nvPr>
            <p:ph type="ftr" sz="quarter" idx="11"/>
          </p:nvPr>
        </p:nvSpPr>
        <p:spPr/>
        <p:txBody>
          <a:bodyPr/>
          <a:lstStyle>
            <a:lvl1pPr>
              <a:defRPr/>
            </a:lvl1pPr>
          </a:lstStyle>
          <a:p>
            <a:endParaRPr lang="en-US"/>
          </a:p>
        </p:txBody>
      </p:sp>
      <p:sp>
        <p:nvSpPr>
          <p:cNvPr id="5" name="Slide Number Placeholder 21">
            <a:extLst>
              <a:ext uri="{FF2B5EF4-FFF2-40B4-BE49-F238E27FC236}">
                <a16:creationId xmlns:a16="http://schemas.microsoft.com/office/drawing/2014/main" id="{301D77A0-01D1-4F8A-B5E5-6AE63D0DC3C0}"/>
              </a:ext>
            </a:extLst>
          </p:cNvPr>
          <p:cNvSpPr>
            <a:spLocks noGrp="1"/>
          </p:cNvSpPr>
          <p:nvPr>
            <p:ph type="sldNum" sz="quarter" idx="12"/>
          </p:nvPr>
        </p:nvSpPr>
        <p:spPr/>
        <p:txBody>
          <a:bodyPr/>
          <a:lstStyle>
            <a:lvl1pPr>
              <a:defRPr/>
            </a:lvl1pPr>
          </a:lstStyle>
          <a:p>
            <a:fld id="{12E2E444-2EA1-4C0B-BE2D-F36181C1996C}" type="slidenum">
              <a:rPr lang="en-US" smtClean="0"/>
              <a:t>‹#›</a:t>
            </a:fld>
            <a:endParaRPr lang="en-US"/>
          </a:p>
        </p:txBody>
      </p:sp>
    </p:spTree>
    <p:extLst>
      <p:ext uri="{BB962C8B-B14F-4D97-AF65-F5344CB8AC3E}">
        <p14:creationId xmlns:p14="http://schemas.microsoft.com/office/powerpoint/2010/main" val="317049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EE7B25-5198-401A-8780-8ACC8BB8AB2E}"/>
              </a:ext>
            </a:extLst>
          </p:cNvPr>
          <p:cNvSpPr/>
          <p:nvPr/>
        </p:nvSpPr>
        <p:spPr>
          <a:xfrm>
            <a:off x="1352552" y="0"/>
            <a:ext cx="10839449"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 name="Rectangle 2">
            <a:extLst>
              <a:ext uri="{FF2B5EF4-FFF2-40B4-BE49-F238E27FC236}">
                <a16:creationId xmlns:a16="http://schemas.microsoft.com/office/drawing/2014/main" id="{FF078981-84B3-4FAD-9A6D-6A5EA0201825}"/>
              </a:ext>
            </a:extLst>
          </p:cNvPr>
          <p:cNvSpPr/>
          <p:nvPr/>
        </p:nvSpPr>
        <p:spPr bwMode="invGray">
          <a:xfrm>
            <a:off x="1352551" y="0"/>
            <a:ext cx="97367"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4" name="Date Placeholder 1">
            <a:extLst>
              <a:ext uri="{FF2B5EF4-FFF2-40B4-BE49-F238E27FC236}">
                <a16:creationId xmlns:a16="http://schemas.microsoft.com/office/drawing/2014/main" id="{143B0928-90CF-4B1D-9D16-07BDB23AD26D}"/>
              </a:ext>
            </a:extLst>
          </p:cNvPr>
          <p:cNvSpPr>
            <a:spLocks noGrp="1"/>
          </p:cNvSpPr>
          <p:nvPr>
            <p:ph type="dt" sz="half" idx="10"/>
          </p:nvPr>
        </p:nvSpPr>
        <p:spPr/>
        <p:txBody>
          <a:bodyPr/>
          <a:lstStyle>
            <a:lvl1pPr>
              <a:defRPr/>
            </a:lvl1pPr>
            <a:extLst/>
          </a:lstStyle>
          <a:p>
            <a:fld id="{A3B39F1F-DBC4-4942-9118-A492CA9A6AF3}" type="datetime1">
              <a:rPr lang="en-US" smtClean="0"/>
              <a:t>11/21/2024</a:t>
            </a:fld>
            <a:endParaRPr lang="en-US"/>
          </a:p>
        </p:txBody>
      </p:sp>
      <p:sp>
        <p:nvSpPr>
          <p:cNvPr id="5" name="Footer Placeholder 2">
            <a:extLst>
              <a:ext uri="{FF2B5EF4-FFF2-40B4-BE49-F238E27FC236}">
                <a16:creationId xmlns:a16="http://schemas.microsoft.com/office/drawing/2014/main" id="{4A755BC7-19A4-4401-89B5-69810EEB39A2}"/>
              </a:ext>
            </a:extLst>
          </p:cNvPr>
          <p:cNvSpPr>
            <a:spLocks noGrp="1"/>
          </p:cNvSpPr>
          <p:nvPr>
            <p:ph type="ftr" sz="quarter" idx="11"/>
          </p:nvPr>
        </p:nvSpPr>
        <p:spPr/>
        <p:txBody>
          <a:bodyPr/>
          <a:lstStyle>
            <a:lvl1pPr>
              <a:defRPr/>
            </a:lvl1pPr>
            <a:extLst/>
          </a:lstStyle>
          <a:p>
            <a:endParaRPr lang="en-US"/>
          </a:p>
        </p:txBody>
      </p:sp>
      <p:sp>
        <p:nvSpPr>
          <p:cNvPr id="6" name="Slide Number Placeholder 3">
            <a:extLst>
              <a:ext uri="{FF2B5EF4-FFF2-40B4-BE49-F238E27FC236}">
                <a16:creationId xmlns:a16="http://schemas.microsoft.com/office/drawing/2014/main" id="{DE1B2164-BEDD-45C4-9385-A42D03C65163}"/>
              </a:ext>
            </a:extLst>
          </p:cNvPr>
          <p:cNvSpPr>
            <a:spLocks noGrp="1"/>
          </p:cNvSpPr>
          <p:nvPr>
            <p:ph type="sldNum" sz="quarter" idx="12"/>
          </p:nvPr>
        </p:nvSpPr>
        <p:spPr/>
        <p:txBody>
          <a:bodyPr/>
          <a:lstStyle>
            <a:lvl1pPr>
              <a:defRPr/>
            </a:lvl1pPr>
          </a:lstStyle>
          <a:p>
            <a:fld id="{12E2E444-2EA1-4C0B-BE2D-F36181C1996C}" type="slidenum">
              <a:rPr lang="en-US" smtClean="0"/>
              <a:t>‹#›</a:t>
            </a:fld>
            <a:endParaRPr lang="en-US"/>
          </a:p>
        </p:txBody>
      </p:sp>
    </p:spTree>
    <p:extLst>
      <p:ext uri="{BB962C8B-B14F-4D97-AF65-F5344CB8AC3E}">
        <p14:creationId xmlns:p14="http://schemas.microsoft.com/office/powerpoint/2010/main" val="3985223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D267E3-1B77-4A4E-B3E7-88CA383AD299}"/>
              </a:ext>
            </a:extLst>
          </p:cNvPr>
          <p:cNvSpPr>
            <a:spLocks noGrp="1"/>
          </p:cNvSpPr>
          <p:nvPr>
            <p:ph type="dt" sz="half" idx="10"/>
          </p:nvPr>
        </p:nvSpPr>
        <p:spPr/>
        <p:txBody>
          <a:bodyPr/>
          <a:lstStyle>
            <a:lvl1pPr>
              <a:defRPr/>
            </a:lvl1pPr>
            <a:extLst/>
          </a:lstStyle>
          <a:p>
            <a:fld id="{8DA8FDAB-378A-4372-A5C9-01ED6159D68A}" type="datetime1">
              <a:rPr lang="en-US" smtClean="0"/>
              <a:t>11/21/2024</a:t>
            </a:fld>
            <a:endParaRPr lang="en-US"/>
          </a:p>
        </p:txBody>
      </p:sp>
      <p:sp>
        <p:nvSpPr>
          <p:cNvPr id="6" name="Footer Placeholder 5">
            <a:extLst>
              <a:ext uri="{FF2B5EF4-FFF2-40B4-BE49-F238E27FC236}">
                <a16:creationId xmlns:a16="http://schemas.microsoft.com/office/drawing/2014/main" id="{AD3F3947-CDE8-4A33-94FC-312844804B6C}"/>
              </a:ext>
            </a:extLst>
          </p:cNvPr>
          <p:cNvSpPr>
            <a:spLocks noGrp="1"/>
          </p:cNvSpPr>
          <p:nvPr>
            <p:ph type="ftr" sz="quarter" idx="11"/>
          </p:nvPr>
        </p:nvSpPr>
        <p:spPr/>
        <p:txBody>
          <a:bodyPr/>
          <a:lstStyle>
            <a:lvl1pPr>
              <a:defRPr/>
            </a:lvl1pPr>
            <a:extLst/>
          </a:lstStyle>
          <a:p>
            <a:endParaRPr lang="en-US"/>
          </a:p>
        </p:txBody>
      </p:sp>
      <p:sp>
        <p:nvSpPr>
          <p:cNvPr id="7" name="Slide Number Placeholder 6">
            <a:extLst>
              <a:ext uri="{FF2B5EF4-FFF2-40B4-BE49-F238E27FC236}">
                <a16:creationId xmlns:a16="http://schemas.microsoft.com/office/drawing/2014/main" id="{95C2A5EA-0335-423A-A83C-44717BDD45D6}"/>
              </a:ext>
            </a:extLst>
          </p:cNvPr>
          <p:cNvSpPr>
            <a:spLocks noGrp="1"/>
          </p:cNvSpPr>
          <p:nvPr>
            <p:ph type="sldNum" sz="quarter" idx="12"/>
          </p:nvPr>
        </p:nvSpPr>
        <p:spPr/>
        <p:txBody>
          <a:bodyPr/>
          <a:lstStyle>
            <a:lvl1pPr>
              <a:defRPr/>
            </a:lvl1pPr>
          </a:lstStyle>
          <a:p>
            <a:fld id="{12E2E444-2EA1-4C0B-BE2D-F36181C1996C}" type="slidenum">
              <a:rPr lang="en-US" smtClean="0"/>
              <a:t>‹#›</a:t>
            </a:fld>
            <a:endParaRPr lang="en-US"/>
          </a:p>
        </p:txBody>
      </p:sp>
    </p:spTree>
    <p:extLst>
      <p:ext uri="{BB962C8B-B14F-4D97-AF65-F5344CB8AC3E}">
        <p14:creationId xmlns:p14="http://schemas.microsoft.com/office/powerpoint/2010/main" val="87407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211A7A-FEC9-490B-A8A8-6EDD78E69DB7}"/>
              </a:ext>
            </a:extLst>
          </p:cNvPr>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eaLnBrk="1" fontAlgn="auto" hangingPunct="1">
              <a:lnSpc>
                <a:spcPts val="3000"/>
              </a:lnSpc>
              <a:spcBef>
                <a:spcPts val="600"/>
              </a:spcBef>
              <a:spcAft>
                <a:spcPts val="0"/>
              </a:spcAft>
              <a:buClr>
                <a:schemeClr val="accent1"/>
              </a:buClr>
              <a:buSzPct val="80000"/>
              <a:buFont typeface="Wingdings 2"/>
              <a:buNone/>
              <a:defRPr/>
            </a:pPr>
            <a:endParaRPr lang="en-US" sz="3200">
              <a:latin typeface="+mn-lt"/>
              <a:cs typeface="+mn-cs"/>
            </a:endParaRPr>
          </a:p>
        </p:txBody>
      </p:sp>
      <p:sp>
        <p:nvSpPr>
          <p:cNvPr id="6" name="Flowchart: Process 5">
            <a:extLst>
              <a:ext uri="{FF2B5EF4-FFF2-40B4-BE49-F238E27FC236}">
                <a16:creationId xmlns:a16="http://schemas.microsoft.com/office/drawing/2014/main" id="{62B2D566-555F-4D49-90DC-B63493F0E033}"/>
              </a:ext>
            </a:extLst>
          </p:cNvPr>
          <p:cNvSpPr/>
          <p:nvPr/>
        </p:nvSpPr>
        <p:spPr>
          <a:xfrm rot="19468671">
            <a:off x="529167" y="954089"/>
            <a:ext cx="9144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7" name="Flowchart: Process 6">
            <a:extLst>
              <a:ext uri="{FF2B5EF4-FFF2-40B4-BE49-F238E27FC236}">
                <a16:creationId xmlns:a16="http://schemas.microsoft.com/office/drawing/2014/main" id="{8183890E-E54C-4257-8DA5-0E2A25A57C89}"/>
              </a:ext>
            </a:extLst>
          </p:cNvPr>
          <p:cNvSpPr/>
          <p:nvPr/>
        </p:nvSpPr>
        <p:spPr>
          <a:xfrm rot="2103354" flipH="1">
            <a:off x="6671734" y="936625"/>
            <a:ext cx="865717"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lang="en-US"/>
              <a:t>Click to edit Master title style</a:t>
            </a: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8" name="Date Placeholder 4">
            <a:extLst>
              <a:ext uri="{FF2B5EF4-FFF2-40B4-BE49-F238E27FC236}">
                <a16:creationId xmlns:a16="http://schemas.microsoft.com/office/drawing/2014/main" id="{B6BC51D3-30B8-4810-9B80-8CD631E9F579}"/>
              </a:ext>
            </a:extLst>
          </p:cNvPr>
          <p:cNvSpPr>
            <a:spLocks noGrp="1"/>
          </p:cNvSpPr>
          <p:nvPr>
            <p:ph type="dt" sz="half" idx="10"/>
          </p:nvPr>
        </p:nvSpPr>
        <p:spPr/>
        <p:txBody>
          <a:bodyPr/>
          <a:lstStyle>
            <a:lvl1pPr>
              <a:defRPr/>
            </a:lvl1pPr>
            <a:extLst/>
          </a:lstStyle>
          <a:p>
            <a:fld id="{24647D58-0702-4415-BCD3-F664F339630D}" type="datetime1">
              <a:rPr lang="en-US" smtClean="0"/>
              <a:t>11/21/2024</a:t>
            </a:fld>
            <a:endParaRPr lang="en-US"/>
          </a:p>
        </p:txBody>
      </p:sp>
      <p:sp>
        <p:nvSpPr>
          <p:cNvPr id="9" name="Footer Placeholder 5">
            <a:extLst>
              <a:ext uri="{FF2B5EF4-FFF2-40B4-BE49-F238E27FC236}">
                <a16:creationId xmlns:a16="http://schemas.microsoft.com/office/drawing/2014/main" id="{D3FF4FB1-96D2-49E9-B2CA-67FBBB62F460}"/>
              </a:ext>
            </a:extLst>
          </p:cNvPr>
          <p:cNvSpPr>
            <a:spLocks noGrp="1"/>
          </p:cNvSpPr>
          <p:nvPr>
            <p:ph type="ftr" sz="quarter" idx="11"/>
          </p:nvPr>
        </p:nvSpPr>
        <p:spPr/>
        <p:txBody>
          <a:bodyPr/>
          <a:lstStyle>
            <a:lvl1pPr>
              <a:defRPr/>
            </a:lvl1pPr>
            <a:extLst/>
          </a:lstStyle>
          <a:p>
            <a:endParaRPr lang="en-US"/>
          </a:p>
        </p:txBody>
      </p:sp>
      <p:sp>
        <p:nvSpPr>
          <p:cNvPr id="10" name="Slide Number Placeholder 6">
            <a:extLst>
              <a:ext uri="{FF2B5EF4-FFF2-40B4-BE49-F238E27FC236}">
                <a16:creationId xmlns:a16="http://schemas.microsoft.com/office/drawing/2014/main" id="{CB44DBDD-B61D-415C-B2A5-5B84840BA07D}"/>
              </a:ext>
            </a:extLst>
          </p:cNvPr>
          <p:cNvSpPr>
            <a:spLocks noGrp="1"/>
          </p:cNvSpPr>
          <p:nvPr>
            <p:ph type="sldNum" sz="quarter" idx="12"/>
          </p:nvPr>
        </p:nvSpPr>
        <p:spPr/>
        <p:txBody>
          <a:bodyPr/>
          <a:lstStyle>
            <a:lvl1pPr>
              <a:defRPr/>
            </a:lvl1pPr>
          </a:lstStyle>
          <a:p>
            <a:fld id="{12E2E444-2EA1-4C0B-BE2D-F36181C1996C}" type="slidenum">
              <a:rPr lang="en-US" smtClean="0"/>
              <a:t>‹#›</a:t>
            </a:fld>
            <a:endParaRPr lang="en-US"/>
          </a:p>
        </p:txBody>
      </p:sp>
    </p:spTree>
    <p:extLst>
      <p:ext uri="{BB962C8B-B14F-4D97-AF65-F5344CB8AC3E}">
        <p14:creationId xmlns:p14="http://schemas.microsoft.com/office/powerpoint/2010/main" val="3975269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Pie 6">
            <a:extLst>
              <a:ext uri="{FF2B5EF4-FFF2-40B4-BE49-F238E27FC236}">
                <a16:creationId xmlns:a16="http://schemas.microsoft.com/office/drawing/2014/main" id="{6495D3F8-20B5-40E8-B9C8-21C805FA6264}"/>
              </a:ext>
            </a:extLst>
          </p:cNvPr>
          <p:cNvSpPr/>
          <p:nvPr/>
        </p:nvSpPr>
        <p:spPr>
          <a:xfrm>
            <a:off x="-1087967" y="-815975"/>
            <a:ext cx="21844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Oval 7">
            <a:extLst>
              <a:ext uri="{FF2B5EF4-FFF2-40B4-BE49-F238E27FC236}">
                <a16:creationId xmlns:a16="http://schemas.microsoft.com/office/drawing/2014/main" id="{D0340A52-EB98-47D1-A044-FE5D38FE5A07}"/>
              </a:ext>
            </a:extLst>
          </p:cNvPr>
          <p:cNvSpPr/>
          <p:nvPr/>
        </p:nvSpPr>
        <p:spPr>
          <a:xfrm>
            <a:off x="224367" y="20639"/>
            <a:ext cx="2271184"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1" name="Donut 10">
            <a:extLst>
              <a:ext uri="{FF2B5EF4-FFF2-40B4-BE49-F238E27FC236}">
                <a16:creationId xmlns:a16="http://schemas.microsoft.com/office/drawing/2014/main" id="{01B8BA4D-AE99-481B-A325-71E9A590C44D}"/>
              </a:ext>
            </a:extLst>
          </p:cNvPr>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2" name="Rectangle 11">
            <a:extLst>
              <a:ext uri="{FF2B5EF4-FFF2-40B4-BE49-F238E27FC236}">
                <a16:creationId xmlns:a16="http://schemas.microsoft.com/office/drawing/2014/main" id="{8FFD164A-4594-46EB-8B3A-515F2C39260E}"/>
              </a:ext>
            </a:extLst>
          </p:cNvPr>
          <p:cNvSpPr/>
          <p:nvPr/>
        </p:nvSpPr>
        <p:spPr>
          <a:xfrm>
            <a:off x="1350434" y="0"/>
            <a:ext cx="1084156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5" name="Title Placeholder 4">
            <a:extLst>
              <a:ext uri="{FF2B5EF4-FFF2-40B4-BE49-F238E27FC236}">
                <a16:creationId xmlns:a16="http://schemas.microsoft.com/office/drawing/2014/main" id="{61FFA99A-5AB2-4FF9-BA65-D4DD7D78ED73}"/>
              </a:ext>
            </a:extLst>
          </p:cNvPr>
          <p:cNvSpPr>
            <a:spLocks noGrp="1"/>
          </p:cNvSpPr>
          <p:nvPr>
            <p:ph type="title"/>
          </p:nvPr>
        </p:nvSpPr>
        <p:spPr>
          <a:xfrm>
            <a:off x="1913467" y="274638"/>
            <a:ext cx="9999133" cy="1143000"/>
          </a:xfrm>
          <a:prstGeom prst="rect">
            <a:avLst/>
          </a:prstGeom>
        </p:spPr>
        <p:txBody>
          <a:bodyPr anchor="ctr">
            <a:normAutofit/>
          </a:bodyPr>
          <a:lstStyle/>
          <a:p>
            <a:r>
              <a:rPr lang="en-US"/>
              <a:t>Click to edit Master title style</a:t>
            </a:r>
          </a:p>
        </p:txBody>
      </p:sp>
      <p:sp>
        <p:nvSpPr>
          <p:cNvPr id="1033" name="Text Placeholder 8">
            <a:extLst>
              <a:ext uri="{FF2B5EF4-FFF2-40B4-BE49-F238E27FC236}">
                <a16:creationId xmlns:a16="http://schemas.microsoft.com/office/drawing/2014/main" id="{B1200A4D-990D-43BD-8221-F33AB31A8F7C}"/>
              </a:ext>
            </a:extLst>
          </p:cNvPr>
          <p:cNvSpPr>
            <a:spLocks noGrp="1"/>
          </p:cNvSpPr>
          <p:nvPr>
            <p:ph type="body" idx="1"/>
          </p:nvPr>
        </p:nvSpPr>
        <p:spPr bwMode="auto">
          <a:xfrm>
            <a:off x="1913467" y="1447800"/>
            <a:ext cx="999913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a:extLst>
              <a:ext uri="{FF2B5EF4-FFF2-40B4-BE49-F238E27FC236}">
                <a16:creationId xmlns:a16="http://schemas.microsoft.com/office/drawing/2014/main" id="{B47BD8AD-3D2B-4579-B7A2-CC19F787E3F4}"/>
              </a:ext>
            </a:extLst>
          </p:cNvPr>
          <p:cNvSpPr>
            <a:spLocks noGrp="1"/>
          </p:cNvSpPr>
          <p:nvPr>
            <p:ph type="dt" sz="half" idx="2"/>
          </p:nvPr>
        </p:nvSpPr>
        <p:spPr>
          <a:xfrm>
            <a:off x="4775200" y="6305550"/>
            <a:ext cx="2844800" cy="476250"/>
          </a:xfrm>
          <a:prstGeom prst="rect">
            <a:avLst/>
          </a:prstGeom>
        </p:spPr>
        <p:txBody>
          <a:bodyPr anchor="b"/>
          <a:lstStyle>
            <a:lvl1pPr algn="r" eaLnBrk="1" fontAlgn="auto" latinLnBrk="0" hangingPunct="1">
              <a:spcBef>
                <a:spcPts val="0"/>
              </a:spcBef>
              <a:spcAft>
                <a:spcPts val="0"/>
              </a:spcAft>
              <a:defRPr kumimoji="0" sz="1200">
                <a:solidFill>
                  <a:schemeClr val="bg2">
                    <a:shade val="50000"/>
                    <a:satMod val="200000"/>
                  </a:schemeClr>
                </a:solidFill>
                <a:latin typeface="+mn-lt"/>
                <a:cs typeface="+mn-cs"/>
              </a:defRPr>
            </a:lvl1pPr>
            <a:extLst/>
          </a:lstStyle>
          <a:p>
            <a:fld id="{66F6AC17-7A3D-4241-99E3-A38CD2C08749}" type="datetime1">
              <a:rPr lang="en-US" smtClean="0"/>
              <a:t>11/21/2024</a:t>
            </a:fld>
            <a:endParaRPr lang="en-US"/>
          </a:p>
        </p:txBody>
      </p:sp>
      <p:sp>
        <p:nvSpPr>
          <p:cNvPr id="10" name="Footer Placeholder 9">
            <a:extLst>
              <a:ext uri="{FF2B5EF4-FFF2-40B4-BE49-F238E27FC236}">
                <a16:creationId xmlns:a16="http://schemas.microsoft.com/office/drawing/2014/main" id="{C7ADC1E4-AF22-4C00-9A97-C3477ED125EA}"/>
              </a:ext>
            </a:extLst>
          </p:cNvPr>
          <p:cNvSpPr>
            <a:spLocks noGrp="1"/>
          </p:cNvSpPr>
          <p:nvPr>
            <p:ph type="ftr" sz="quarter" idx="3"/>
          </p:nvPr>
        </p:nvSpPr>
        <p:spPr>
          <a:xfrm>
            <a:off x="7620000" y="6305550"/>
            <a:ext cx="38608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atMod val="200000"/>
                  </a:schemeClr>
                </a:solidFill>
                <a:effectLst/>
                <a:latin typeface="+mn-lt"/>
                <a:cs typeface="+mn-cs"/>
              </a:defRPr>
            </a:lvl1pPr>
            <a:extLst/>
          </a:lstStyle>
          <a:p>
            <a:endParaRPr lang="en-US"/>
          </a:p>
        </p:txBody>
      </p:sp>
      <p:sp>
        <p:nvSpPr>
          <p:cNvPr id="22" name="Slide Number Placeholder 21">
            <a:extLst>
              <a:ext uri="{FF2B5EF4-FFF2-40B4-BE49-F238E27FC236}">
                <a16:creationId xmlns:a16="http://schemas.microsoft.com/office/drawing/2014/main" id="{4581055E-9838-49F9-BDA0-3F299CCD4D6F}"/>
              </a:ext>
            </a:extLst>
          </p:cNvPr>
          <p:cNvSpPr>
            <a:spLocks noGrp="1"/>
          </p:cNvSpPr>
          <p:nvPr>
            <p:ph type="sldNum" sz="quarter" idx="4"/>
          </p:nvPr>
        </p:nvSpPr>
        <p:spPr>
          <a:xfrm>
            <a:off x="11485033" y="6305550"/>
            <a:ext cx="609600" cy="476250"/>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1200">
                <a:solidFill>
                  <a:srgbClr val="B5A788"/>
                </a:solidFill>
                <a:latin typeface="Gill Sans MT" panose="020B0502020104020203" pitchFamily="34" charset="0"/>
              </a:defRPr>
            </a:lvl1pPr>
          </a:lstStyle>
          <a:p>
            <a:fld id="{12E2E444-2EA1-4C0B-BE2D-F36181C1996C}" type="slidenum">
              <a:rPr lang="en-US" smtClean="0"/>
              <a:t>‹#›</a:t>
            </a:fld>
            <a:endParaRPr lang="en-US"/>
          </a:p>
        </p:txBody>
      </p:sp>
      <p:sp>
        <p:nvSpPr>
          <p:cNvPr id="15" name="Rectangle 14">
            <a:extLst>
              <a:ext uri="{FF2B5EF4-FFF2-40B4-BE49-F238E27FC236}">
                <a16:creationId xmlns:a16="http://schemas.microsoft.com/office/drawing/2014/main" id="{BA098C5F-E1BA-4B37-A4F0-674C95F84521}"/>
              </a:ext>
            </a:extLst>
          </p:cNvPr>
          <p:cNvSpPr/>
          <p:nvPr/>
        </p:nvSpPr>
        <p:spPr bwMode="invGray">
          <a:xfrm>
            <a:off x="1352551" y="0"/>
            <a:ext cx="97367"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203606371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rtl="0" eaLnBrk="1" fontAlgn="base" hangingPunct="1">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72314"/>
          </a:solidFill>
          <a:latin typeface="Gill Sans MT" pitchFamily="34" charset="0"/>
        </a:defRPr>
      </a:lvl2pPr>
      <a:lvl3pPr algn="l" rtl="0" eaLnBrk="1" fontAlgn="base" hangingPunct="1">
        <a:spcBef>
          <a:spcPct val="0"/>
        </a:spcBef>
        <a:spcAft>
          <a:spcPct val="0"/>
        </a:spcAft>
        <a:defRPr sz="4300">
          <a:solidFill>
            <a:srgbClr val="572314"/>
          </a:solidFill>
          <a:latin typeface="Gill Sans MT" pitchFamily="34" charset="0"/>
        </a:defRPr>
      </a:lvl3pPr>
      <a:lvl4pPr algn="l" rtl="0" eaLnBrk="1" fontAlgn="base" hangingPunct="1">
        <a:spcBef>
          <a:spcPct val="0"/>
        </a:spcBef>
        <a:spcAft>
          <a:spcPct val="0"/>
        </a:spcAft>
        <a:defRPr sz="4300">
          <a:solidFill>
            <a:srgbClr val="572314"/>
          </a:solidFill>
          <a:latin typeface="Gill Sans MT" pitchFamily="34" charset="0"/>
        </a:defRPr>
      </a:lvl4pPr>
      <a:lvl5pPr algn="l" rtl="0" eaLnBrk="1" fontAlgn="base" hangingPunct="1">
        <a:spcBef>
          <a:spcPct val="0"/>
        </a:spcBef>
        <a:spcAft>
          <a:spcPct val="0"/>
        </a:spcAft>
        <a:defRPr sz="4300">
          <a:solidFill>
            <a:srgbClr val="572314"/>
          </a:solidFill>
          <a:latin typeface="Gill Sans MT" pitchFamily="34" charset="0"/>
        </a:defRPr>
      </a:lvl5pPr>
      <a:lvl6pPr marL="457200" algn="l" rtl="0" eaLnBrk="1" fontAlgn="base" hangingPunct="1">
        <a:spcBef>
          <a:spcPct val="0"/>
        </a:spcBef>
        <a:spcAft>
          <a:spcPct val="0"/>
        </a:spcAft>
        <a:defRPr sz="4300">
          <a:solidFill>
            <a:srgbClr val="572314"/>
          </a:solidFill>
          <a:latin typeface="Gill Sans MT" pitchFamily="34" charset="0"/>
        </a:defRPr>
      </a:lvl6pPr>
      <a:lvl7pPr marL="914400" algn="l" rtl="0" eaLnBrk="1" fontAlgn="base" hangingPunct="1">
        <a:spcBef>
          <a:spcPct val="0"/>
        </a:spcBef>
        <a:spcAft>
          <a:spcPct val="0"/>
        </a:spcAft>
        <a:defRPr sz="4300">
          <a:solidFill>
            <a:srgbClr val="572314"/>
          </a:solidFill>
          <a:latin typeface="Gill Sans MT" pitchFamily="34" charset="0"/>
        </a:defRPr>
      </a:lvl7pPr>
      <a:lvl8pPr marL="1371600" algn="l" rtl="0" eaLnBrk="1" fontAlgn="base" hangingPunct="1">
        <a:spcBef>
          <a:spcPct val="0"/>
        </a:spcBef>
        <a:spcAft>
          <a:spcPct val="0"/>
        </a:spcAft>
        <a:defRPr sz="4300">
          <a:solidFill>
            <a:srgbClr val="572314"/>
          </a:solidFill>
          <a:latin typeface="Gill Sans MT" pitchFamily="34" charset="0"/>
        </a:defRPr>
      </a:lvl8pPr>
      <a:lvl9pPr marL="1828800" algn="l" rtl="0" eaLnBrk="1" fontAlgn="base" hangingPunct="1">
        <a:spcBef>
          <a:spcPct val="0"/>
        </a:spcBef>
        <a:spcAft>
          <a:spcPct val="0"/>
        </a:spcAft>
        <a:defRPr sz="4300">
          <a:solidFill>
            <a:srgbClr val="572314"/>
          </a:solidFill>
          <a:latin typeface="Gill Sans MT" pitchFamily="34" charset="0"/>
        </a:defRPr>
      </a:lvl9pPr>
      <a:extLst/>
    </p:titleStyle>
    <p:bodyStyle>
      <a:lvl1pPr marL="365125" indent="-282575" algn="l" rtl="0" eaLnBrk="1" fontAlgn="base" hangingPunct="1">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cademics.ethioptec.com/" TargetMode="External"/><Relationship Id="rId2" Type="http://schemas.openxmlformats.org/officeDocument/2006/relationships/hyperlink" Target="http://www.ethioptec.com/"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0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4.emf"/></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37.gif"/><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6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7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9.gif"/><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gif"/><Relationship Id="rId1" Type="http://schemas.openxmlformats.org/officeDocument/2006/relationships/slideLayout" Target="../slideLayouts/slideLayout2.xml"/><Relationship Id="rId5" Type="http://schemas.openxmlformats.org/officeDocument/2006/relationships/image" Target="../media/image52.gif"/><Relationship Id="rId4" Type="http://schemas.openxmlformats.org/officeDocument/2006/relationships/image" Target="../media/image51.gif"/></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92.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gif"/><Relationship Id="rId1" Type="http://schemas.openxmlformats.org/officeDocument/2006/relationships/slideLayout" Target="../slideLayouts/slideLayout2.xml"/><Relationship Id="rId4" Type="http://schemas.openxmlformats.org/officeDocument/2006/relationships/image" Target="../media/image65.gi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AA13BA-1027-B370-BFDF-66FEA69916F6}"/>
              </a:ext>
            </a:extLst>
          </p:cNvPr>
          <p:cNvSpPr>
            <a:spLocks noGrp="1"/>
          </p:cNvSpPr>
          <p:nvPr>
            <p:ph type="sldNum" sz="quarter" idx="12"/>
          </p:nvPr>
        </p:nvSpPr>
        <p:spPr/>
        <p:txBody>
          <a:bodyPr/>
          <a:lstStyle/>
          <a:p>
            <a:fld id="{12E2E444-2EA1-4C0B-BE2D-F36181C1996C}" type="slidenum">
              <a:rPr lang="en-US" smtClean="0"/>
              <a:t>1</a:t>
            </a:fld>
            <a:endParaRPr lang="en-US"/>
          </a:p>
        </p:txBody>
      </p:sp>
      <p:sp>
        <p:nvSpPr>
          <p:cNvPr id="7" name="Content Placeholder 6">
            <a:extLst>
              <a:ext uri="{FF2B5EF4-FFF2-40B4-BE49-F238E27FC236}">
                <a16:creationId xmlns:a16="http://schemas.microsoft.com/office/drawing/2014/main" id="{B06D2FB1-CD18-E046-1089-865511D397A1}"/>
              </a:ext>
            </a:extLst>
          </p:cNvPr>
          <p:cNvSpPr>
            <a:spLocks noGrp="1"/>
          </p:cNvSpPr>
          <p:nvPr>
            <p:ph idx="1"/>
          </p:nvPr>
        </p:nvSpPr>
        <p:spPr>
          <a:xfrm>
            <a:off x="0" y="0"/>
            <a:ext cx="12191999" cy="6781800"/>
          </a:xfrm>
          <a:custGeom>
            <a:avLst/>
            <a:gdLst>
              <a:gd name="connsiteX0" fmla="*/ 0 w 12191999"/>
              <a:gd name="connsiteY0" fmla="*/ 0 h 6781800"/>
              <a:gd name="connsiteX1" fmla="*/ 214811 w 12191999"/>
              <a:gd name="connsiteY1" fmla="*/ 0 h 6781800"/>
              <a:gd name="connsiteX2" fmla="*/ 1039223 w 12191999"/>
              <a:gd name="connsiteY2" fmla="*/ 0 h 6781800"/>
              <a:gd name="connsiteX3" fmla="*/ 1619794 w 12191999"/>
              <a:gd name="connsiteY3" fmla="*/ 0 h 6781800"/>
              <a:gd name="connsiteX4" fmla="*/ 2322286 w 12191999"/>
              <a:gd name="connsiteY4" fmla="*/ 0 h 6781800"/>
              <a:gd name="connsiteX5" fmla="*/ 2902857 w 12191999"/>
              <a:gd name="connsiteY5" fmla="*/ 0 h 6781800"/>
              <a:gd name="connsiteX6" fmla="*/ 3483428 w 12191999"/>
              <a:gd name="connsiteY6" fmla="*/ 0 h 6781800"/>
              <a:gd name="connsiteX7" fmla="*/ 4307840 w 12191999"/>
              <a:gd name="connsiteY7" fmla="*/ 0 h 6781800"/>
              <a:gd name="connsiteX8" fmla="*/ 4644571 w 12191999"/>
              <a:gd name="connsiteY8" fmla="*/ 0 h 6781800"/>
              <a:gd name="connsiteX9" fmla="*/ 5103222 w 12191999"/>
              <a:gd name="connsiteY9" fmla="*/ 0 h 6781800"/>
              <a:gd name="connsiteX10" fmla="*/ 5805714 w 12191999"/>
              <a:gd name="connsiteY10" fmla="*/ 0 h 6781800"/>
              <a:gd name="connsiteX11" fmla="*/ 6020525 w 12191999"/>
              <a:gd name="connsiteY11" fmla="*/ 0 h 6781800"/>
              <a:gd name="connsiteX12" fmla="*/ 6723017 w 12191999"/>
              <a:gd name="connsiteY12" fmla="*/ 0 h 6781800"/>
              <a:gd name="connsiteX13" fmla="*/ 7059748 w 12191999"/>
              <a:gd name="connsiteY13" fmla="*/ 0 h 6781800"/>
              <a:gd name="connsiteX14" fmla="*/ 7274559 w 12191999"/>
              <a:gd name="connsiteY14" fmla="*/ 0 h 6781800"/>
              <a:gd name="connsiteX15" fmla="*/ 8098971 w 12191999"/>
              <a:gd name="connsiteY15" fmla="*/ 0 h 6781800"/>
              <a:gd name="connsiteX16" fmla="*/ 8679542 w 12191999"/>
              <a:gd name="connsiteY16" fmla="*/ 0 h 6781800"/>
              <a:gd name="connsiteX17" fmla="*/ 9260114 w 12191999"/>
              <a:gd name="connsiteY17" fmla="*/ 0 h 6781800"/>
              <a:gd name="connsiteX18" fmla="*/ 9474925 w 12191999"/>
              <a:gd name="connsiteY18" fmla="*/ 0 h 6781800"/>
              <a:gd name="connsiteX19" fmla="*/ 10055496 w 12191999"/>
              <a:gd name="connsiteY19" fmla="*/ 0 h 6781800"/>
              <a:gd name="connsiteX20" fmla="*/ 10514148 w 12191999"/>
              <a:gd name="connsiteY20" fmla="*/ 0 h 6781800"/>
              <a:gd name="connsiteX21" fmla="*/ 10972799 w 12191999"/>
              <a:gd name="connsiteY21" fmla="*/ 0 h 6781800"/>
              <a:gd name="connsiteX22" fmla="*/ 12191999 w 12191999"/>
              <a:gd name="connsiteY22" fmla="*/ 0 h 6781800"/>
              <a:gd name="connsiteX23" fmla="*/ 12191999 w 12191999"/>
              <a:gd name="connsiteY23" fmla="*/ 361696 h 6781800"/>
              <a:gd name="connsiteX24" fmla="*/ 12191999 w 12191999"/>
              <a:gd name="connsiteY24" fmla="*/ 994664 h 6781800"/>
              <a:gd name="connsiteX25" fmla="*/ 12191999 w 12191999"/>
              <a:gd name="connsiteY25" fmla="*/ 1695450 h 6781800"/>
              <a:gd name="connsiteX26" fmla="*/ 12191999 w 12191999"/>
              <a:gd name="connsiteY26" fmla="*/ 2124964 h 6781800"/>
              <a:gd name="connsiteX27" fmla="*/ 12191999 w 12191999"/>
              <a:gd name="connsiteY27" fmla="*/ 2690114 h 6781800"/>
              <a:gd name="connsiteX28" fmla="*/ 12191999 w 12191999"/>
              <a:gd name="connsiteY28" fmla="*/ 3390900 h 6781800"/>
              <a:gd name="connsiteX29" fmla="*/ 12191999 w 12191999"/>
              <a:gd name="connsiteY29" fmla="*/ 3888232 h 6781800"/>
              <a:gd name="connsiteX30" fmla="*/ 12191999 w 12191999"/>
              <a:gd name="connsiteY30" fmla="*/ 4453382 h 6781800"/>
              <a:gd name="connsiteX31" fmla="*/ 12191999 w 12191999"/>
              <a:gd name="connsiteY31" fmla="*/ 4815078 h 6781800"/>
              <a:gd name="connsiteX32" fmla="*/ 12191999 w 12191999"/>
              <a:gd name="connsiteY32" fmla="*/ 5515864 h 6781800"/>
              <a:gd name="connsiteX33" fmla="*/ 12191999 w 12191999"/>
              <a:gd name="connsiteY33" fmla="*/ 5945378 h 6781800"/>
              <a:gd name="connsiteX34" fmla="*/ 12191999 w 12191999"/>
              <a:gd name="connsiteY34" fmla="*/ 6781800 h 6781800"/>
              <a:gd name="connsiteX35" fmla="*/ 11367588 w 12191999"/>
              <a:gd name="connsiteY35" fmla="*/ 6781800 h 6781800"/>
              <a:gd name="connsiteX36" fmla="*/ 10908936 w 12191999"/>
              <a:gd name="connsiteY36" fmla="*/ 6781800 h 6781800"/>
              <a:gd name="connsiteX37" fmla="*/ 10084525 w 12191999"/>
              <a:gd name="connsiteY37" fmla="*/ 6781800 h 6781800"/>
              <a:gd name="connsiteX38" fmla="*/ 9260114 w 12191999"/>
              <a:gd name="connsiteY38" fmla="*/ 6781800 h 6781800"/>
              <a:gd name="connsiteX39" fmla="*/ 8923382 w 12191999"/>
              <a:gd name="connsiteY39" fmla="*/ 6781800 h 6781800"/>
              <a:gd name="connsiteX40" fmla="*/ 8708571 w 12191999"/>
              <a:gd name="connsiteY40" fmla="*/ 6781800 h 6781800"/>
              <a:gd name="connsiteX41" fmla="*/ 7884159 w 12191999"/>
              <a:gd name="connsiteY41" fmla="*/ 6781800 h 6781800"/>
              <a:gd name="connsiteX42" fmla="*/ 7303588 w 12191999"/>
              <a:gd name="connsiteY42" fmla="*/ 6781800 h 6781800"/>
              <a:gd name="connsiteX43" fmla="*/ 6723017 w 12191999"/>
              <a:gd name="connsiteY43" fmla="*/ 6781800 h 6781800"/>
              <a:gd name="connsiteX44" fmla="*/ 6020525 w 12191999"/>
              <a:gd name="connsiteY44" fmla="*/ 6781800 h 6781800"/>
              <a:gd name="connsiteX45" fmla="*/ 5683794 w 12191999"/>
              <a:gd name="connsiteY45" fmla="*/ 6781800 h 6781800"/>
              <a:gd name="connsiteX46" fmla="*/ 4859382 w 12191999"/>
              <a:gd name="connsiteY46" fmla="*/ 6781800 h 6781800"/>
              <a:gd name="connsiteX47" fmla="*/ 4400731 w 12191999"/>
              <a:gd name="connsiteY47" fmla="*/ 6781800 h 6781800"/>
              <a:gd name="connsiteX48" fmla="*/ 4185920 w 12191999"/>
              <a:gd name="connsiteY48" fmla="*/ 6781800 h 6781800"/>
              <a:gd name="connsiteX49" fmla="*/ 3483428 w 12191999"/>
              <a:gd name="connsiteY49" fmla="*/ 6781800 h 6781800"/>
              <a:gd name="connsiteX50" fmla="*/ 3268617 w 12191999"/>
              <a:gd name="connsiteY50" fmla="*/ 6781800 h 6781800"/>
              <a:gd name="connsiteX51" fmla="*/ 3053805 w 12191999"/>
              <a:gd name="connsiteY51" fmla="*/ 6781800 h 6781800"/>
              <a:gd name="connsiteX52" fmla="*/ 2229394 w 12191999"/>
              <a:gd name="connsiteY52" fmla="*/ 6781800 h 6781800"/>
              <a:gd name="connsiteX53" fmla="*/ 1892663 w 12191999"/>
              <a:gd name="connsiteY53" fmla="*/ 6781800 h 6781800"/>
              <a:gd name="connsiteX54" fmla="*/ 1555931 w 12191999"/>
              <a:gd name="connsiteY54" fmla="*/ 6781800 h 6781800"/>
              <a:gd name="connsiteX55" fmla="*/ 1341120 w 12191999"/>
              <a:gd name="connsiteY55" fmla="*/ 6781800 h 6781800"/>
              <a:gd name="connsiteX56" fmla="*/ 638629 w 12191999"/>
              <a:gd name="connsiteY56" fmla="*/ 6781800 h 6781800"/>
              <a:gd name="connsiteX57" fmla="*/ 0 w 12191999"/>
              <a:gd name="connsiteY57" fmla="*/ 6781800 h 6781800"/>
              <a:gd name="connsiteX58" fmla="*/ 0 w 12191999"/>
              <a:gd name="connsiteY58" fmla="*/ 6420104 h 6781800"/>
              <a:gd name="connsiteX59" fmla="*/ 0 w 12191999"/>
              <a:gd name="connsiteY59" fmla="*/ 5990590 h 6781800"/>
              <a:gd name="connsiteX60" fmla="*/ 0 w 12191999"/>
              <a:gd name="connsiteY60" fmla="*/ 5425440 h 6781800"/>
              <a:gd name="connsiteX61" fmla="*/ 0 w 12191999"/>
              <a:gd name="connsiteY61" fmla="*/ 4995926 h 6781800"/>
              <a:gd name="connsiteX62" fmla="*/ 0 w 12191999"/>
              <a:gd name="connsiteY62" fmla="*/ 4566412 h 6781800"/>
              <a:gd name="connsiteX63" fmla="*/ 0 w 12191999"/>
              <a:gd name="connsiteY63" fmla="*/ 4069080 h 6781800"/>
              <a:gd name="connsiteX64" fmla="*/ 0 w 12191999"/>
              <a:gd name="connsiteY64" fmla="*/ 3436112 h 6781800"/>
              <a:gd name="connsiteX65" fmla="*/ 0 w 12191999"/>
              <a:gd name="connsiteY65" fmla="*/ 2938780 h 6781800"/>
              <a:gd name="connsiteX66" fmla="*/ 0 w 12191999"/>
              <a:gd name="connsiteY66" fmla="*/ 2305812 h 6781800"/>
              <a:gd name="connsiteX67" fmla="*/ 0 w 12191999"/>
              <a:gd name="connsiteY67" fmla="*/ 1808480 h 6781800"/>
              <a:gd name="connsiteX68" fmla="*/ 0 w 12191999"/>
              <a:gd name="connsiteY68" fmla="*/ 1311148 h 6781800"/>
              <a:gd name="connsiteX69" fmla="*/ 0 w 12191999"/>
              <a:gd name="connsiteY69" fmla="*/ 745998 h 6781800"/>
              <a:gd name="connsiteX70" fmla="*/ 0 w 12191999"/>
              <a:gd name="connsiteY70" fmla="*/ 0 h 678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2191999" h="6781800" extrusionOk="0">
                <a:moveTo>
                  <a:pt x="0" y="0"/>
                </a:moveTo>
                <a:cubicBezTo>
                  <a:pt x="66136" y="-9293"/>
                  <a:pt x="162247" y="15341"/>
                  <a:pt x="214811" y="0"/>
                </a:cubicBezTo>
                <a:cubicBezTo>
                  <a:pt x="267375" y="-15341"/>
                  <a:pt x="705883" y="68762"/>
                  <a:pt x="1039223" y="0"/>
                </a:cubicBezTo>
                <a:cubicBezTo>
                  <a:pt x="1372563" y="-68762"/>
                  <a:pt x="1452981" y="48447"/>
                  <a:pt x="1619794" y="0"/>
                </a:cubicBezTo>
                <a:cubicBezTo>
                  <a:pt x="1786607" y="-48447"/>
                  <a:pt x="2154676" y="62575"/>
                  <a:pt x="2322286" y="0"/>
                </a:cubicBezTo>
                <a:cubicBezTo>
                  <a:pt x="2489896" y="-62575"/>
                  <a:pt x="2658404" y="22803"/>
                  <a:pt x="2902857" y="0"/>
                </a:cubicBezTo>
                <a:cubicBezTo>
                  <a:pt x="3147310" y="-22803"/>
                  <a:pt x="3317461" y="26882"/>
                  <a:pt x="3483428" y="0"/>
                </a:cubicBezTo>
                <a:cubicBezTo>
                  <a:pt x="3649395" y="-26882"/>
                  <a:pt x="3899512" y="29747"/>
                  <a:pt x="4307840" y="0"/>
                </a:cubicBezTo>
                <a:cubicBezTo>
                  <a:pt x="4716168" y="-29747"/>
                  <a:pt x="4531228" y="29602"/>
                  <a:pt x="4644571" y="0"/>
                </a:cubicBezTo>
                <a:cubicBezTo>
                  <a:pt x="4757914" y="-29602"/>
                  <a:pt x="4981906" y="48262"/>
                  <a:pt x="5103222" y="0"/>
                </a:cubicBezTo>
                <a:cubicBezTo>
                  <a:pt x="5224538" y="-48262"/>
                  <a:pt x="5483463" y="10143"/>
                  <a:pt x="5805714" y="0"/>
                </a:cubicBezTo>
                <a:cubicBezTo>
                  <a:pt x="6127965" y="-10143"/>
                  <a:pt x="5927304" y="5702"/>
                  <a:pt x="6020525" y="0"/>
                </a:cubicBezTo>
                <a:cubicBezTo>
                  <a:pt x="6113746" y="-5702"/>
                  <a:pt x="6409579" y="64704"/>
                  <a:pt x="6723017" y="0"/>
                </a:cubicBezTo>
                <a:cubicBezTo>
                  <a:pt x="7036455" y="-64704"/>
                  <a:pt x="6951669" y="14979"/>
                  <a:pt x="7059748" y="0"/>
                </a:cubicBezTo>
                <a:cubicBezTo>
                  <a:pt x="7167827" y="-14979"/>
                  <a:pt x="7227524" y="10927"/>
                  <a:pt x="7274559" y="0"/>
                </a:cubicBezTo>
                <a:cubicBezTo>
                  <a:pt x="7321594" y="-10927"/>
                  <a:pt x="7742377" y="194"/>
                  <a:pt x="8098971" y="0"/>
                </a:cubicBezTo>
                <a:cubicBezTo>
                  <a:pt x="8455565" y="-194"/>
                  <a:pt x="8541089" y="38567"/>
                  <a:pt x="8679542" y="0"/>
                </a:cubicBezTo>
                <a:cubicBezTo>
                  <a:pt x="8817995" y="-38567"/>
                  <a:pt x="9079746" y="54497"/>
                  <a:pt x="9260114" y="0"/>
                </a:cubicBezTo>
                <a:cubicBezTo>
                  <a:pt x="9440482" y="-54497"/>
                  <a:pt x="9372090" y="21165"/>
                  <a:pt x="9474925" y="0"/>
                </a:cubicBezTo>
                <a:cubicBezTo>
                  <a:pt x="9577760" y="-21165"/>
                  <a:pt x="9916790" y="62436"/>
                  <a:pt x="10055496" y="0"/>
                </a:cubicBezTo>
                <a:cubicBezTo>
                  <a:pt x="10194202" y="-62436"/>
                  <a:pt x="10344405" y="35222"/>
                  <a:pt x="10514148" y="0"/>
                </a:cubicBezTo>
                <a:cubicBezTo>
                  <a:pt x="10683891" y="-35222"/>
                  <a:pt x="10834568" y="16792"/>
                  <a:pt x="10972799" y="0"/>
                </a:cubicBezTo>
                <a:cubicBezTo>
                  <a:pt x="11111030" y="-16792"/>
                  <a:pt x="11760027" y="59041"/>
                  <a:pt x="12191999" y="0"/>
                </a:cubicBezTo>
                <a:cubicBezTo>
                  <a:pt x="12224905" y="74586"/>
                  <a:pt x="12151890" y="228685"/>
                  <a:pt x="12191999" y="361696"/>
                </a:cubicBezTo>
                <a:cubicBezTo>
                  <a:pt x="12232108" y="494707"/>
                  <a:pt x="12153584" y="759627"/>
                  <a:pt x="12191999" y="994664"/>
                </a:cubicBezTo>
                <a:cubicBezTo>
                  <a:pt x="12230414" y="1229701"/>
                  <a:pt x="12111633" y="1490422"/>
                  <a:pt x="12191999" y="1695450"/>
                </a:cubicBezTo>
                <a:cubicBezTo>
                  <a:pt x="12272365" y="1900478"/>
                  <a:pt x="12145965" y="1930910"/>
                  <a:pt x="12191999" y="2124964"/>
                </a:cubicBezTo>
                <a:cubicBezTo>
                  <a:pt x="12238033" y="2319018"/>
                  <a:pt x="12148881" y="2568021"/>
                  <a:pt x="12191999" y="2690114"/>
                </a:cubicBezTo>
                <a:cubicBezTo>
                  <a:pt x="12235117" y="2812207"/>
                  <a:pt x="12180690" y="3163977"/>
                  <a:pt x="12191999" y="3390900"/>
                </a:cubicBezTo>
                <a:cubicBezTo>
                  <a:pt x="12203308" y="3617823"/>
                  <a:pt x="12143667" y="3732894"/>
                  <a:pt x="12191999" y="3888232"/>
                </a:cubicBezTo>
                <a:cubicBezTo>
                  <a:pt x="12240331" y="4043570"/>
                  <a:pt x="12136360" y="4202098"/>
                  <a:pt x="12191999" y="4453382"/>
                </a:cubicBezTo>
                <a:cubicBezTo>
                  <a:pt x="12247638" y="4704666"/>
                  <a:pt x="12176287" y="4634940"/>
                  <a:pt x="12191999" y="4815078"/>
                </a:cubicBezTo>
                <a:cubicBezTo>
                  <a:pt x="12207711" y="4995216"/>
                  <a:pt x="12187568" y="5170151"/>
                  <a:pt x="12191999" y="5515864"/>
                </a:cubicBezTo>
                <a:cubicBezTo>
                  <a:pt x="12196430" y="5861577"/>
                  <a:pt x="12144383" y="5758154"/>
                  <a:pt x="12191999" y="5945378"/>
                </a:cubicBezTo>
                <a:cubicBezTo>
                  <a:pt x="12239615" y="6132602"/>
                  <a:pt x="12107388" y="6431104"/>
                  <a:pt x="12191999" y="6781800"/>
                </a:cubicBezTo>
                <a:cubicBezTo>
                  <a:pt x="12015626" y="6821063"/>
                  <a:pt x="11739706" y="6724486"/>
                  <a:pt x="11367588" y="6781800"/>
                </a:cubicBezTo>
                <a:cubicBezTo>
                  <a:pt x="10995470" y="6839114"/>
                  <a:pt x="11131976" y="6729140"/>
                  <a:pt x="10908936" y="6781800"/>
                </a:cubicBezTo>
                <a:cubicBezTo>
                  <a:pt x="10685896" y="6834460"/>
                  <a:pt x="10334158" y="6771121"/>
                  <a:pt x="10084525" y="6781800"/>
                </a:cubicBezTo>
                <a:cubicBezTo>
                  <a:pt x="9834892" y="6792479"/>
                  <a:pt x="9619177" y="6742487"/>
                  <a:pt x="9260114" y="6781800"/>
                </a:cubicBezTo>
                <a:cubicBezTo>
                  <a:pt x="8901051" y="6821113"/>
                  <a:pt x="9001197" y="6779968"/>
                  <a:pt x="8923382" y="6781800"/>
                </a:cubicBezTo>
                <a:cubicBezTo>
                  <a:pt x="8845567" y="6783632"/>
                  <a:pt x="8769178" y="6767905"/>
                  <a:pt x="8708571" y="6781800"/>
                </a:cubicBezTo>
                <a:cubicBezTo>
                  <a:pt x="8647964" y="6795695"/>
                  <a:pt x="8140227" y="6713840"/>
                  <a:pt x="7884159" y="6781800"/>
                </a:cubicBezTo>
                <a:cubicBezTo>
                  <a:pt x="7628091" y="6849760"/>
                  <a:pt x="7572317" y="6740053"/>
                  <a:pt x="7303588" y="6781800"/>
                </a:cubicBezTo>
                <a:cubicBezTo>
                  <a:pt x="7034859" y="6823547"/>
                  <a:pt x="7011533" y="6720356"/>
                  <a:pt x="6723017" y="6781800"/>
                </a:cubicBezTo>
                <a:cubicBezTo>
                  <a:pt x="6434501" y="6843244"/>
                  <a:pt x="6186716" y="6751201"/>
                  <a:pt x="6020525" y="6781800"/>
                </a:cubicBezTo>
                <a:cubicBezTo>
                  <a:pt x="5854334" y="6812399"/>
                  <a:pt x="5766557" y="6750499"/>
                  <a:pt x="5683794" y="6781800"/>
                </a:cubicBezTo>
                <a:cubicBezTo>
                  <a:pt x="5601031" y="6813101"/>
                  <a:pt x="5120481" y="6699717"/>
                  <a:pt x="4859382" y="6781800"/>
                </a:cubicBezTo>
                <a:cubicBezTo>
                  <a:pt x="4598283" y="6863883"/>
                  <a:pt x="4573012" y="6759455"/>
                  <a:pt x="4400731" y="6781800"/>
                </a:cubicBezTo>
                <a:cubicBezTo>
                  <a:pt x="4228450" y="6804145"/>
                  <a:pt x="4284324" y="6774501"/>
                  <a:pt x="4185920" y="6781800"/>
                </a:cubicBezTo>
                <a:cubicBezTo>
                  <a:pt x="4087516" y="6789099"/>
                  <a:pt x="3640754" y="6745139"/>
                  <a:pt x="3483428" y="6781800"/>
                </a:cubicBezTo>
                <a:cubicBezTo>
                  <a:pt x="3326102" y="6818461"/>
                  <a:pt x="3345568" y="6777702"/>
                  <a:pt x="3268617" y="6781800"/>
                </a:cubicBezTo>
                <a:cubicBezTo>
                  <a:pt x="3191666" y="6785898"/>
                  <a:pt x="3098987" y="6756048"/>
                  <a:pt x="3053805" y="6781800"/>
                </a:cubicBezTo>
                <a:cubicBezTo>
                  <a:pt x="3008623" y="6807552"/>
                  <a:pt x="2613156" y="6713646"/>
                  <a:pt x="2229394" y="6781800"/>
                </a:cubicBezTo>
                <a:cubicBezTo>
                  <a:pt x="1845632" y="6849954"/>
                  <a:pt x="1997393" y="6754416"/>
                  <a:pt x="1892663" y="6781800"/>
                </a:cubicBezTo>
                <a:cubicBezTo>
                  <a:pt x="1787933" y="6809184"/>
                  <a:pt x="1706842" y="6772577"/>
                  <a:pt x="1555931" y="6781800"/>
                </a:cubicBezTo>
                <a:cubicBezTo>
                  <a:pt x="1405020" y="6791023"/>
                  <a:pt x="1448327" y="6779808"/>
                  <a:pt x="1341120" y="6781800"/>
                </a:cubicBezTo>
                <a:cubicBezTo>
                  <a:pt x="1233913" y="6783792"/>
                  <a:pt x="913915" y="6697524"/>
                  <a:pt x="638629" y="6781800"/>
                </a:cubicBezTo>
                <a:cubicBezTo>
                  <a:pt x="363343" y="6866076"/>
                  <a:pt x="312675" y="6769920"/>
                  <a:pt x="0" y="6781800"/>
                </a:cubicBezTo>
                <a:cubicBezTo>
                  <a:pt x="-14854" y="6648315"/>
                  <a:pt x="24471" y="6540533"/>
                  <a:pt x="0" y="6420104"/>
                </a:cubicBezTo>
                <a:cubicBezTo>
                  <a:pt x="-24471" y="6299675"/>
                  <a:pt x="11187" y="6098184"/>
                  <a:pt x="0" y="5990590"/>
                </a:cubicBezTo>
                <a:cubicBezTo>
                  <a:pt x="-11187" y="5882996"/>
                  <a:pt x="55407" y="5606487"/>
                  <a:pt x="0" y="5425440"/>
                </a:cubicBezTo>
                <a:cubicBezTo>
                  <a:pt x="-55407" y="5244393"/>
                  <a:pt x="22460" y="5180971"/>
                  <a:pt x="0" y="4995926"/>
                </a:cubicBezTo>
                <a:cubicBezTo>
                  <a:pt x="-22460" y="4810881"/>
                  <a:pt x="9905" y="4738180"/>
                  <a:pt x="0" y="4566412"/>
                </a:cubicBezTo>
                <a:cubicBezTo>
                  <a:pt x="-9905" y="4394644"/>
                  <a:pt x="29331" y="4316769"/>
                  <a:pt x="0" y="4069080"/>
                </a:cubicBezTo>
                <a:cubicBezTo>
                  <a:pt x="-29331" y="3821391"/>
                  <a:pt x="29474" y="3734941"/>
                  <a:pt x="0" y="3436112"/>
                </a:cubicBezTo>
                <a:cubicBezTo>
                  <a:pt x="-29474" y="3137283"/>
                  <a:pt x="39359" y="3186544"/>
                  <a:pt x="0" y="2938780"/>
                </a:cubicBezTo>
                <a:cubicBezTo>
                  <a:pt x="-39359" y="2691016"/>
                  <a:pt x="14459" y="2437112"/>
                  <a:pt x="0" y="2305812"/>
                </a:cubicBezTo>
                <a:cubicBezTo>
                  <a:pt x="-14459" y="2174512"/>
                  <a:pt x="46247" y="1984183"/>
                  <a:pt x="0" y="1808480"/>
                </a:cubicBezTo>
                <a:cubicBezTo>
                  <a:pt x="-46247" y="1632777"/>
                  <a:pt x="13953" y="1525271"/>
                  <a:pt x="0" y="1311148"/>
                </a:cubicBezTo>
                <a:cubicBezTo>
                  <a:pt x="-13953" y="1097025"/>
                  <a:pt x="26711" y="959576"/>
                  <a:pt x="0" y="745998"/>
                </a:cubicBezTo>
                <a:cubicBezTo>
                  <a:pt x="-26711" y="532420"/>
                  <a:pt x="17321" y="168580"/>
                  <a:pt x="0" y="0"/>
                </a:cubicBezTo>
                <a:close/>
              </a:path>
            </a:pathLst>
          </a:custGeom>
          <a:ln w="38100">
            <a:solidFill>
              <a:schemeClr val="tx1"/>
            </a:solidFill>
            <a:prstDash val="solid"/>
            <a:extLst>
              <a:ext uri="{C807C97D-BFC1-408E-A445-0C87EB9F89A2}">
                <ask:lineSketchStyleProps xmlns:ask="http://schemas.microsoft.com/office/drawing/2018/sketchyshapes" sd="2944690427">
                  <ask:type>
                    <ask:lineSketchScribble/>
                  </ask:type>
                </ask:lineSketchStyleProps>
              </a:ext>
            </a:extLst>
          </a:ln>
        </p:spPr>
        <p:txBody>
          <a:bodyPr/>
          <a:lstStyle/>
          <a:p>
            <a:pPr marL="82550" indent="0" algn="ctr">
              <a:buNone/>
            </a:pPr>
            <a:r>
              <a:rPr lang="en-US" sz="6600" b="1" dirty="0">
                <a:solidFill>
                  <a:srgbClr val="002060"/>
                </a:solidFill>
                <a:latin typeface="Arial Black" panose="020B0A04020102020204" pitchFamily="34" charset="0"/>
                <a:hlinkClick r:id="rId2">
                  <a:extLst>
                    <a:ext uri="{A12FA001-AC4F-418D-AE19-62706E023703}">
                      <ahyp:hlinkClr xmlns:ahyp="http://schemas.microsoft.com/office/drawing/2018/hyperlinkcolor" val="tx"/>
                    </a:ext>
                  </a:extLst>
                </a:hlinkClick>
              </a:rPr>
              <a:t>Emerging Technology</a:t>
            </a:r>
            <a:endParaRPr lang="en-GB" sz="6600" dirty="0">
              <a:solidFill>
                <a:srgbClr val="8DC765"/>
              </a:solidFill>
              <a:latin typeface="Arial Black" panose="020B0A04020102020204" pitchFamily="34" charset="0"/>
              <a:hlinkClick r:id="rId2">
                <a:extLst>
                  <a:ext uri="{A12FA001-AC4F-418D-AE19-62706E023703}">
                    <ahyp:hlinkClr xmlns:ahyp="http://schemas.microsoft.com/office/drawing/2018/hyperlinkcolor" val="tx"/>
                  </a:ext>
                </a:extLst>
              </a:hlinkClick>
            </a:endParaRPr>
          </a:p>
          <a:p>
            <a:pPr marL="82550" indent="0">
              <a:buNone/>
            </a:pPr>
            <a:endParaRPr lang="en-GB" dirty="0">
              <a:solidFill>
                <a:srgbClr val="8DC765"/>
              </a:solidFill>
              <a:latin typeface="Arial Black" panose="020B0A04020102020204" pitchFamily="34" charset="0"/>
              <a:hlinkClick r:id="rId2">
                <a:extLst>
                  <a:ext uri="{A12FA001-AC4F-418D-AE19-62706E023703}">
                    <ahyp:hlinkClr xmlns:ahyp="http://schemas.microsoft.com/office/drawing/2018/hyperlinkcolor" val="tx"/>
                  </a:ext>
                </a:extLst>
              </a:hlinkClick>
            </a:endParaRPr>
          </a:p>
          <a:p>
            <a:pPr marL="82550" indent="0">
              <a:buNone/>
            </a:pPr>
            <a:endParaRPr lang="en-GB" dirty="0">
              <a:solidFill>
                <a:srgbClr val="8DC765"/>
              </a:solidFill>
              <a:latin typeface="Arial Black" panose="020B0A04020102020204" pitchFamily="34" charset="0"/>
              <a:hlinkClick r:id="rId2">
                <a:extLst>
                  <a:ext uri="{A12FA001-AC4F-418D-AE19-62706E023703}">
                    <ahyp:hlinkClr xmlns:ahyp="http://schemas.microsoft.com/office/drawing/2018/hyperlinkcolor" val="tx"/>
                  </a:ext>
                </a:extLst>
              </a:hlinkClick>
            </a:endParaRPr>
          </a:p>
          <a:p>
            <a:pPr marL="82550" indent="0">
              <a:buNone/>
            </a:pPr>
            <a:r>
              <a:rPr lang="en-GB" dirty="0">
                <a:solidFill>
                  <a:srgbClr val="8DC765"/>
                </a:solidFill>
                <a:latin typeface="Arial Black" panose="020B0A04020102020204" pitchFamily="34" charset="0"/>
                <a:hlinkClick r:id="rId2">
                  <a:extLst>
                    <a:ext uri="{A12FA001-AC4F-418D-AE19-62706E023703}">
                      <ahyp:hlinkClr xmlns:ahyp="http://schemas.microsoft.com/office/drawing/2018/hyperlinkcolor" val="tx"/>
                    </a:ext>
                  </a:extLst>
                </a:hlinkClick>
              </a:rPr>
              <a:t>  </a:t>
            </a:r>
          </a:p>
          <a:p>
            <a:pPr marL="82550" indent="0" algn="ctr">
              <a:buNone/>
            </a:pPr>
            <a:endParaRPr lang="en-GB" sz="4800" b="1" dirty="0">
              <a:solidFill>
                <a:srgbClr val="002060"/>
              </a:solidFill>
              <a:latin typeface="Arial Black" panose="020B0A04020102020204" pitchFamily="34" charset="0"/>
              <a:hlinkClick r:id="rId2">
                <a:extLst>
                  <a:ext uri="{A12FA001-AC4F-418D-AE19-62706E023703}">
                    <ahyp:hlinkClr xmlns:ahyp="http://schemas.microsoft.com/office/drawing/2018/hyperlinkcolor" val="tx"/>
                  </a:ext>
                </a:extLst>
              </a:hlinkClick>
            </a:endParaRPr>
          </a:p>
          <a:p>
            <a:pPr marL="82550" indent="0" algn="ctr">
              <a:buNone/>
            </a:pPr>
            <a:r>
              <a:rPr lang="en-GB" sz="4800" b="1" dirty="0">
                <a:solidFill>
                  <a:srgbClr val="002060"/>
                </a:solidFill>
                <a:latin typeface="Arial Black" panose="020B0A04020102020204" pitchFamily="34" charset="0"/>
                <a:hlinkClick r:id="rId2">
                  <a:extLst>
                    <a:ext uri="{A12FA001-AC4F-418D-AE19-62706E023703}">
                      <ahyp:hlinkClr xmlns:ahyp="http://schemas.microsoft.com/office/drawing/2018/hyperlinkcolor" val="tx"/>
                    </a:ext>
                  </a:extLst>
                </a:hlinkClick>
              </a:rPr>
              <a:t>Ethiop Tech</a:t>
            </a:r>
            <a:r>
              <a:rPr lang="am-ET" sz="4800" b="1" dirty="0">
                <a:solidFill>
                  <a:srgbClr val="002060"/>
                </a:solidFill>
                <a:hlinkClick r:id="rId2">
                  <a:extLst>
                    <a:ext uri="{A12FA001-AC4F-418D-AE19-62706E023703}">
                      <ahyp:hlinkClr xmlns:ahyp="http://schemas.microsoft.com/office/drawing/2018/hyperlinkcolor" val="tx"/>
                    </a:ext>
                  </a:extLst>
                </a:hlinkClick>
              </a:rPr>
              <a:t> </a:t>
            </a:r>
            <a:r>
              <a:rPr lang="en-GB" sz="4800" b="1" dirty="0">
                <a:solidFill>
                  <a:srgbClr val="002060"/>
                </a:solidFill>
                <a:latin typeface="Arial Black" panose="020B0A04020102020204" pitchFamily="34" charset="0"/>
                <a:hlinkClick r:id="rId2">
                  <a:extLst>
                    <a:ext uri="{A12FA001-AC4F-418D-AE19-62706E023703}">
                      <ahyp:hlinkClr xmlns:ahyp="http://schemas.microsoft.com/office/drawing/2018/hyperlinkcolor" val="tx"/>
                    </a:ext>
                  </a:extLst>
                </a:hlinkClick>
              </a:rPr>
              <a:t>-</a:t>
            </a:r>
            <a:r>
              <a:rPr lang="am-ET" sz="4800" b="1" dirty="0">
                <a:solidFill>
                  <a:srgbClr val="002060"/>
                </a:solidFill>
                <a:hlinkClick r:id="rId2">
                  <a:extLst>
                    <a:ext uri="{A12FA001-AC4F-418D-AE19-62706E023703}">
                      <ahyp:hlinkClr xmlns:ahyp="http://schemas.microsoft.com/office/drawing/2018/hyperlinkcolor" val="tx"/>
                    </a:ext>
                  </a:extLst>
                </a:hlinkClick>
              </a:rPr>
              <a:t> ኢትዮጵ ቴክ</a:t>
            </a:r>
            <a:endParaRPr lang="en-GB" sz="4800" b="1" dirty="0">
              <a:solidFill>
                <a:srgbClr val="002060"/>
              </a:solidFill>
              <a:latin typeface="Arial Black" panose="020B0A04020102020204" pitchFamily="34" charset="0"/>
              <a:hlinkClick r:id="rId2">
                <a:extLst>
                  <a:ext uri="{A12FA001-AC4F-418D-AE19-62706E023703}">
                    <ahyp:hlinkClr xmlns:ahyp="http://schemas.microsoft.com/office/drawing/2018/hyperlinkcolor" val="tx"/>
                  </a:ext>
                </a:extLst>
              </a:hlinkClick>
            </a:endParaRPr>
          </a:p>
          <a:p>
            <a:pPr marL="82550" indent="0" algn="ctr">
              <a:buNone/>
            </a:pPr>
            <a:r>
              <a:rPr lang="en-GB" b="1" dirty="0">
                <a:solidFill>
                  <a:srgbClr val="0070C0"/>
                </a:solidFill>
                <a:latin typeface="Arial Black" panose="020B0A04020102020204" pitchFamily="34" charset="0"/>
                <a:hlinkClick r:id="rId2">
                  <a:extLst>
                    <a:ext uri="{A12FA001-AC4F-418D-AE19-62706E023703}">
                      <ahyp:hlinkClr xmlns:ahyp="http://schemas.microsoft.com/office/drawing/2018/hyperlinkcolor" val="tx"/>
                    </a:ext>
                  </a:extLst>
                </a:hlinkClick>
              </a:rPr>
              <a:t>www.ethioptec.com</a:t>
            </a:r>
            <a:endParaRPr lang="en-GB" b="1" dirty="0">
              <a:solidFill>
                <a:srgbClr val="0070C0"/>
              </a:solidFill>
              <a:latin typeface="Arial Black" panose="020B0A04020102020204" pitchFamily="34" charset="0"/>
            </a:endParaRPr>
          </a:p>
          <a:p>
            <a:pPr marL="82550" indent="0" algn="ctr">
              <a:buNone/>
            </a:pPr>
            <a:r>
              <a:rPr lang="en-GB" b="1" dirty="0">
                <a:solidFill>
                  <a:srgbClr val="0070C0"/>
                </a:solidFill>
                <a:latin typeface="Arial Black" panose="020B0A04020102020204" pitchFamily="34" charset="0"/>
                <a:hlinkClick r:id="rId3">
                  <a:extLst>
                    <a:ext uri="{A12FA001-AC4F-418D-AE19-62706E023703}">
                      <ahyp:hlinkClr xmlns:ahyp="http://schemas.microsoft.com/office/drawing/2018/hyperlinkcolor" val="tx"/>
                    </a:ext>
                  </a:extLst>
                </a:hlinkClick>
              </a:rPr>
              <a:t>www.academics.ethioptec.com</a:t>
            </a:r>
            <a:endParaRPr lang="en-GB" b="1" dirty="0">
              <a:solidFill>
                <a:srgbClr val="0070C0"/>
              </a:solidFill>
              <a:latin typeface="Arial Black" panose="020B0A04020102020204" pitchFamily="34" charset="0"/>
            </a:endParaRPr>
          </a:p>
          <a:p>
            <a:pPr marL="82550" indent="0" algn="ctr">
              <a:buNone/>
            </a:pPr>
            <a:r>
              <a:rPr lang="en-GB" b="1" dirty="0">
                <a:latin typeface="Arial Black" panose="020B0A04020102020204" pitchFamily="34" charset="0"/>
              </a:rPr>
              <a:t>YouTube: </a:t>
            </a:r>
            <a:r>
              <a:rPr lang="en-GB" b="1" dirty="0" err="1">
                <a:solidFill>
                  <a:srgbClr val="C00000"/>
                </a:solidFill>
                <a:latin typeface="Arial Black" panose="020B0A04020102020204" pitchFamily="34" charset="0"/>
              </a:rPr>
              <a:t>ethioptech</a:t>
            </a:r>
            <a:endParaRPr lang="en-GB" b="1" dirty="0">
              <a:solidFill>
                <a:srgbClr val="C00000"/>
              </a:solidFill>
              <a:latin typeface="Arial Black" panose="020B0A04020102020204" pitchFamily="34" charset="0"/>
            </a:endParaRPr>
          </a:p>
          <a:p>
            <a:pPr marL="82550" indent="0" algn="ctr">
              <a:buNone/>
            </a:pPr>
            <a:r>
              <a:rPr lang="en-GB" b="1" dirty="0">
                <a:latin typeface="Arial Black" panose="020B0A04020102020204" pitchFamily="34" charset="0"/>
              </a:rPr>
              <a:t>Email: </a:t>
            </a:r>
            <a:r>
              <a:rPr lang="en-GB" b="1" dirty="0">
                <a:solidFill>
                  <a:srgbClr val="0070C0"/>
                </a:solidFill>
                <a:latin typeface="Arial Black" panose="020B0A04020102020204" pitchFamily="34" charset="0"/>
              </a:rPr>
              <a:t>ethiomisgie@gmail.com</a:t>
            </a:r>
          </a:p>
          <a:p>
            <a:pPr marL="82550" indent="0">
              <a:buNone/>
            </a:pPr>
            <a:endParaRPr lang="en-US" dirty="0"/>
          </a:p>
        </p:txBody>
      </p:sp>
      <p:pic>
        <p:nvPicPr>
          <p:cNvPr id="8" name="Content Placeholder 5">
            <a:extLst>
              <a:ext uri="{FF2B5EF4-FFF2-40B4-BE49-F238E27FC236}">
                <a16:creationId xmlns:a16="http://schemas.microsoft.com/office/drawing/2014/main" id="{74304442-67AC-95CE-3976-3656BD419C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81599" y="1224646"/>
            <a:ext cx="2166258" cy="216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055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F574A-4FAC-4E83-8EA7-5ACE5A8DFF93}"/>
              </a:ext>
            </a:extLst>
          </p:cNvPr>
          <p:cNvSpPr>
            <a:spLocks noGrp="1"/>
          </p:cNvSpPr>
          <p:nvPr>
            <p:ph type="title"/>
          </p:nvPr>
        </p:nvSpPr>
        <p:spPr/>
        <p:txBody>
          <a:bodyPr/>
          <a:lstStyle/>
          <a:p>
            <a:r>
              <a:rPr lang="en-US" sz="4000" dirty="0"/>
              <a:t>Historical…con..</a:t>
            </a:r>
            <a:endParaRPr lang="en-US" dirty="0"/>
          </a:p>
        </p:txBody>
      </p:sp>
      <p:sp>
        <p:nvSpPr>
          <p:cNvPr id="3" name="Content Placeholder 2">
            <a:extLst>
              <a:ext uri="{FF2B5EF4-FFF2-40B4-BE49-F238E27FC236}">
                <a16:creationId xmlns:a16="http://schemas.microsoft.com/office/drawing/2014/main" id="{CB7351D1-B042-4C89-97EB-713CCDB0E5EB}"/>
              </a:ext>
            </a:extLst>
          </p:cNvPr>
          <p:cNvSpPr>
            <a:spLocks noGrp="1"/>
          </p:cNvSpPr>
          <p:nvPr>
            <p:ph idx="1"/>
          </p:nvPr>
        </p:nvSpPr>
        <p:spPr>
          <a:xfrm>
            <a:off x="1233055" y="1177636"/>
            <a:ext cx="10679545" cy="5627976"/>
          </a:xfrm>
        </p:spPr>
        <p:txBody>
          <a:bodyPr/>
          <a:lstStyle/>
          <a:p>
            <a:pPr marL="82550" indent="0">
              <a:buNone/>
            </a:pPr>
            <a:r>
              <a:rPr lang="en-US" sz="2400" b="1" i="1" u="none" strike="noStrike" baseline="0" dirty="0">
                <a:solidFill>
                  <a:srgbClr val="000000"/>
                </a:solidFill>
                <a:latin typeface="Times New Roman" panose="02020603050405020304" pitchFamily="18" charset="0"/>
              </a:rPr>
              <a:t>Fourth Industrial Revolution (IR 4.0) Now</a:t>
            </a:r>
          </a:p>
          <a:p>
            <a:pPr marL="82550" indent="0">
              <a:buNone/>
            </a:pPr>
            <a:r>
              <a:rPr lang="en-US" sz="2400" b="0" i="0" u="none" strike="noStrike" baseline="0" dirty="0">
                <a:solidFill>
                  <a:srgbClr val="000000"/>
                </a:solidFill>
                <a:latin typeface="Times New Roman" panose="02020603050405020304" pitchFamily="18" charset="0"/>
              </a:rPr>
              <a:t>with advancements in various technologies such as </a:t>
            </a:r>
          </a:p>
          <a:p>
            <a:pPr lvl="1"/>
            <a:r>
              <a:rPr lang="en-US" sz="1800" b="1" i="0" u="none" strike="noStrike" baseline="0" dirty="0">
                <a:solidFill>
                  <a:srgbClr val="FF0000"/>
                </a:solidFill>
                <a:latin typeface="Times New Roman" panose="02020603050405020304" pitchFamily="18" charset="0"/>
              </a:rPr>
              <a:t>Robotics</a:t>
            </a:r>
          </a:p>
          <a:p>
            <a:pPr lvl="1"/>
            <a:r>
              <a:rPr lang="en-US" sz="1800" b="1" i="0" u="none" strike="noStrike" baseline="0" dirty="0">
                <a:solidFill>
                  <a:srgbClr val="FF0000"/>
                </a:solidFill>
                <a:latin typeface="Times New Roman" panose="02020603050405020304" pitchFamily="18" charset="0"/>
              </a:rPr>
              <a:t> Internet of Things </a:t>
            </a:r>
          </a:p>
          <a:p>
            <a:pPr lvl="1"/>
            <a:r>
              <a:rPr lang="en-US" sz="1800" b="1" i="0" u="none" strike="noStrike" baseline="0" dirty="0">
                <a:solidFill>
                  <a:srgbClr val="FF0000"/>
                </a:solidFill>
              </a:rPr>
              <a:t>additive manufacturing and autonomous vehicles </a:t>
            </a:r>
          </a:p>
          <a:p>
            <a:pPr lvl="1"/>
            <a:r>
              <a:rPr lang="en-US" sz="1800" b="1" dirty="0">
                <a:solidFill>
                  <a:srgbClr val="FF0000"/>
                </a:solidFill>
              </a:rPr>
              <a:t>AI</a:t>
            </a:r>
            <a:endParaRPr lang="en-US" sz="1800" b="1" i="0" u="none" strike="noStrike" baseline="0" dirty="0">
              <a:solidFill>
                <a:srgbClr val="FF0000"/>
              </a:solidFill>
            </a:endParaRPr>
          </a:p>
          <a:p>
            <a:pPr marL="82550" indent="0">
              <a:buNone/>
            </a:pPr>
            <a:r>
              <a:rPr lang="en-US" sz="2400" b="0" i="0" u="none" strike="noStrike" baseline="0" dirty="0">
                <a:solidFill>
                  <a:srgbClr val="000000"/>
                </a:solidFill>
                <a:latin typeface="Times New Roman" panose="02020603050405020304" pitchFamily="18" charset="0"/>
              </a:rPr>
              <a:t>The technologies mentioned above are what you call – cyber-physical systems. A cyber-physical system is a mechanism that is controlled or monitored by computer-based algorithms, tightly integrated with the Internet and its users. </a:t>
            </a:r>
          </a:p>
          <a:p>
            <a:pPr marL="82550" indent="0">
              <a:buNone/>
            </a:pPr>
            <a:r>
              <a:rPr lang="en-US" sz="2400" b="0" i="0" u="none" strike="noStrike" baseline="0" dirty="0">
                <a:solidFill>
                  <a:srgbClr val="000000"/>
                </a:solidFill>
                <a:latin typeface="Times New Roman" panose="02020603050405020304" pitchFamily="18" charset="0"/>
              </a:rPr>
              <a:t>Example Computer Numerical Control (CNC) machines. These machines are operated by giving it instructions using a computer</a:t>
            </a:r>
            <a:r>
              <a:rPr lang="en-US" sz="2000" b="0" i="0" u="none" strike="noStrike" baseline="0" dirty="0">
                <a:solidFill>
                  <a:srgbClr val="000000"/>
                </a:solidFill>
                <a:latin typeface="Times New Roman" panose="02020603050405020304" pitchFamily="18" charset="0"/>
              </a:rPr>
              <a:t>. </a:t>
            </a:r>
            <a:endParaRPr lang="en-US" sz="3600" b="1" dirty="0"/>
          </a:p>
        </p:txBody>
      </p:sp>
      <p:pic>
        <p:nvPicPr>
          <p:cNvPr id="5" name="Picture 4">
            <a:extLst>
              <a:ext uri="{FF2B5EF4-FFF2-40B4-BE49-F238E27FC236}">
                <a16:creationId xmlns:a16="http://schemas.microsoft.com/office/drawing/2014/main" id="{AFC38C06-92DD-46A4-A7C7-95829EE16359}"/>
              </a:ext>
            </a:extLst>
          </p:cNvPr>
          <p:cNvPicPr>
            <a:picLocks noChangeAspect="1"/>
          </p:cNvPicPr>
          <p:nvPr/>
        </p:nvPicPr>
        <p:blipFill>
          <a:blip r:embed="rId2"/>
          <a:stretch>
            <a:fillRect/>
          </a:stretch>
        </p:blipFill>
        <p:spPr>
          <a:xfrm>
            <a:off x="7322127" y="5455661"/>
            <a:ext cx="4869873" cy="1402339"/>
          </a:xfrm>
          <a:prstGeom prst="rect">
            <a:avLst/>
          </a:prstGeom>
        </p:spPr>
      </p:pic>
      <p:sp>
        <p:nvSpPr>
          <p:cNvPr id="4" name="Slide Number Placeholder 3">
            <a:extLst>
              <a:ext uri="{FF2B5EF4-FFF2-40B4-BE49-F238E27FC236}">
                <a16:creationId xmlns:a16="http://schemas.microsoft.com/office/drawing/2014/main" id="{5F78D54C-5E22-46FB-873A-5012540D8624}"/>
              </a:ext>
            </a:extLst>
          </p:cNvPr>
          <p:cNvSpPr>
            <a:spLocks noGrp="1"/>
          </p:cNvSpPr>
          <p:nvPr>
            <p:ph type="sldNum" sz="quarter" idx="12"/>
          </p:nvPr>
        </p:nvSpPr>
        <p:spPr/>
        <p:txBody>
          <a:bodyPr/>
          <a:lstStyle/>
          <a:p>
            <a:fld id="{12E2E444-2EA1-4C0B-BE2D-F36181C1996C}" type="slidenum">
              <a:rPr lang="en-US" smtClean="0"/>
              <a:t>10</a:t>
            </a:fld>
            <a:endParaRPr lang="en-US"/>
          </a:p>
        </p:txBody>
      </p:sp>
    </p:spTree>
    <p:extLst>
      <p:ext uri="{BB962C8B-B14F-4D97-AF65-F5344CB8AC3E}">
        <p14:creationId xmlns:p14="http://schemas.microsoft.com/office/powerpoint/2010/main" val="31893801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717254"/>
          </a:xfrm>
        </p:spPr>
        <p:txBody>
          <a:bodyPr>
            <a:normAutofit fontScale="90000"/>
          </a:bodyPr>
          <a:lstStyle/>
          <a:p>
            <a:r>
              <a:rPr lang="en-US" dirty="0" err="1"/>
              <a:t>Cont</a:t>
            </a:r>
            <a:r>
              <a:rPr lang="en-US" dirty="0"/>
              <a:t> </a:t>
            </a:r>
          </a:p>
        </p:txBody>
      </p:sp>
      <p:pic>
        <p:nvPicPr>
          <p:cNvPr id="5" name="Content Placeholder 4"/>
          <p:cNvPicPr>
            <a:picLocks noGrp="1" noChangeAspect="1"/>
          </p:cNvPicPr>
          <p:nvPr>
            <p:ph idx="1"/>
          </p:nvPr>
        </p:nvPicPr>
        <p:blipFill>
          <a:blip r:embed="rId2"/>
          <a:stretch>
            <a:fillRect/>
          </a:stretch>
        </p:blipFill>
        <p:spPr>
          <a:xfrm>
            <a:off x="1565396" y="1195724"/>
            <a:ext cx="3336864" cy="3600450"/>
          </a:xfrm>
          <a:prstGeom prst="rect">
            <a:avLst/>
          </a:prstGeom>
        </p:spPr>
      </p:pic>
      <p:sp>
        <p:nvSpPr>
          <p:cNvPr id="4" name="Slide Number Placeholder 3"/>
          <p:cNvSpPr>
            <a:spLocks noGrp="1"/>
          </p:cNvSpPr>
          <p:nvPr>
            <p:ph type="sldNum" sz="quarter" idx="12"/>
          </p:nvPr>
        </p:nvSpPr>
        <p:spPr/>
        <p:txBody>
          <a:bodyPr/>
          <a:lstStyle/>
          <a:p>
            <a:fld id="{12E2E444-2EA1-4C0B-BE2D-F36181C1996C}" type="slidenum">
              <a:rPr lang="en-US" smtClean="0"/>
              <a:t>100</a:t>
            </a:fld>
            <a:endParaRPr lang="en-US"/>
          </a:p>
        </p:txBody>
      </p:sp>
      <p:pic>
        <p:nvPicPr>
          <p:cNvPr id="6" name="Picture 5"/>
          <p:cNvPicPr>
            <a:picLocks noChangeAspect="1"/>
          </p:cNvPicPr>
          <p:nvPr/>
        </p:nvPicPr>
        <p:blipFill>
          <a:blip r:embed="rId3"/>
          <a:stretch>
            <a:fillRect/>
          </a:stretch>
        </p:blipFill>
        <p:spPr>
          <a:xfrm>
            <a:off x="5025027" y="1195723"/>
            <a:ext cx="3479739" cy="3934215"/>
          </a:xfrm>
          <a:prstGeom prst="rect">
            <a:avLst/>
          </a:prstGeom>
        </p:spPr>
      </p:pic>
      <p:pic>
        <p:nvPicPr>
          <p:cNvPr id="7" name="Picture 6"/>
          <p:cNvPicPr>
            <a:picLocks noChangeAspect="1"/>
          </p:cNvPicPr>
          <p:nvPr/>
        </p:nvPicPr>
        <p:blipFill>
          <a:blip r:embed="rId4"/>
          <a:stretch>
            <a:fillRect/>
          </a:stretch>
        </p:blipFill>
        <p:spPr>
          <a:xfrm>
            <a:off x="8627533" y="991892"/>
            <a:ext cx="3162300" cy="4429125"/>
          </a:xfrm>
          <a:prstGeom prst="rect">
            <a:avLst/>
          </a:prstGeom>
        </p:spPr>
      </p:pic>
    </p:spTree>
    <p:extLst>
      <p:ext uri="{BB962C8B-B14F-4D97-AF65-F5344CB8AC3E}">
        <p14:creationId xmlns:p14="http://schemas.microsoft.com/office/powerpoint/2010/main" val="20432246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748250"/>
          </a:xfrm>
        </p:spPr>
        <p:txBody>
          <a:bodyPr/>
          <a:lstStyle/>
          <a:p>
            <a:r>
              <a:rPr lang="en-US" dirty="0" err="1"/>
              <a:t>Cont</a:t>
            </a:r>
            <a:r>
              <a:rPr lang="en-US" dirty="0"/>
              <a:t> </a:t>
            </a:r>
          </a:p>
        </p:txBody>
      </p:sp>
      <p:pic>
        <p:nvPicPr>
          <p:cNvPr id="5" name="Content Placeholder 4"/>
          <p:cNvPicPr>
            <a:picLocks noGrp="1" noChangeAspect="1"/>
          </p:cNvPicPr>
          <p:nvPr>
            <p:ph idx="1"/>
          </p:nvPr>
        </p:nvPicPr>
        <p:blipFill>
          <a:blip r:embed="rId2"/>
          <a:stretch>
            <a:fillRect/>
          </a:stretch>
        </p:blipFill>
        <p:spPr>
          <a:xfrm>
            <a:off x="1913467" y="1475882"/>
            <a:ext cx="9856371" cy="4676945"/>
          </a:xfrm>
          <a:prstGeom prst="rect">
            <a:avLst/>
          </a:prstGeom>
        </p:spPr>
      </p:pic>
      <p:sp>
        <p:nvSpPr>
          <p:cNvPr id="4" name="Slide Number Placeholder 3"/>
          <p:cNvSpPr>
            <a:spLocks noGrp="1"/>
          </p:cNvSpPr>
          <p:nvPr>
            <p:ph type="sldNum" sz="quarter" idx="12"/>
          </p:nvPr>
        </p:nvSpPr>
        <p:spPr/>
        <p:txBody>
          <a:bodyPr/>
          <a:lstStyle/>
          <a:p>
            <a:fld id="{12E2E444-2EA1-4C0B-BE2D-F36181C1996C}" type="slidenum">
              <a:rPr lang="en-US" smtClean="0"/>
              <a:t>101</a:t>
            </a:fld>
            <a:endParaRPr lang="en-US"/>
          </a:p>
        </p:txBody>
      </p:sp>
    </p:spTree>
    <p:extLst>
      <p:ext uri="{BB962C8B-B14F-4D97-AF65-F5344CB8AC3E}">
        <p14:creationId xmlns:p14="http://schemas.microsoft.com/office/powerpoint/2010/main" val="22130532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14232-B5A9-4CCC-AD94-AA2F637E5761}"/>
              </a:ext>
            </a:extLst>
          </p:cNvPr>
          <p:cNvSpPr>
            <a:spLocks noGrp="1"/>
          </p:cNvSpPr>
          <p:nvPr>
            <p:ph type="title"/>
          </p:nvPr>
        </p:nvSpPr>
        <p:spPr>
          <a:xfrm>
            <a:off x="1913467" y="274638"/>
            <a:ext cx="9999133" cy="763748"/>
          </a:xfrm>
        </p:spPr>
        <p:txBody>
          <a:bodyPr/>
          <a:lstStyle/>
          <a:p>
            <a:r>
              <a:rPr lang="en-US" dirty="0"/>
              <a:t>Con…</a:t>
            </a:r>
          </a:p>
        </p:txBody>
      </p:sp>
      <p:sp>
        <p:nvSpPr>
          <p:cNvPr id="3" name="Content Placeholder 2">
            <a:extLst>
              <a:ext uri="{FF2B5EF4-FFF2-40B4-BE49-F238E27FC236}">
                <a16:creationId xmlns:a16="http://schemas.microsoft.com/office/drawing/2014/main" id="{9E475929-5A97-4D4D-8903-AB4864D1951A}"/>
              </a:ext>
            </a:extLst>
          </p:cNvPr>
          <p:cNvSpPr>
            <a:spLocks noGrp="1"/>
          </p:cNvSpPr>
          <p:nvPr>
            <p:ph idx="1"/>
          </p:nvPr>
        </p:nvSpPr>
        <p:spPr>
          <a:xfrm>
            <a:off x="1410347" y="1038386"/>
            <a:ext cx="10378268" cy="5544976"/>
          </a:xfrm>
        </p:spPr>
        <p:txBody>
          <a:bodyPr/>
          <a:lstStyle/>
          <a:p>
            <a:pPr marL="82550" indent="0">
              <a:buNone/>
            </a:pPr>
            <a:r>
              <a:rPr lang="en-US" sz="2800" b="1" dirty="0">
                <a:solidFill>
                  <a:srgbClr val="000000"/>
                </a:solidFill>
                <a:latin typeface="Times New Roman" panose="02020603050405020304" pitchFamily="18" charset="0"/>
              </a:rPr>
              <a:t>2. Network Layer </a:t>
            </a:r>
            <a:endParaRPr lang="en-US" sz="2800" b="0" i="0" u="none" strike="noStrike" baseline="0" dirty="0">
              <a:solidFill>
                <a:srgbClr val="000000"/>
              </a:solidFill>
              <a:latin typeface="Times New Roman" panose="02020603050405020304" pitchFamily="18" charset="0"/>
            </a:endParaRPr>
          </a:p>
          <a:p>
            <a:pPr algn="l"/>
            <a:r>
              <a:rPr lang="en-US" sz="2800" b="0" i="0" u="none" strike="noStrike" baseline="0" dirty="0">
                <a:solidFill>
                  <a:srgbClr val="000000"/>
                </a:solidFill>
                <a:latin typeface="Times New Roman" panose="02020603050405020304" pitchFamily="18" charset="0"/>
              </a:rPr>
              <a:t>The network layer acts as a </a:t>
            </a:r>
            <a:r>
              <a:rPr lang="en-US" sz="2800" b="0" i="0" u="none" strike="noStrike" baseline="0" dirty="0">
                <a:solidFill>
                  <a:srgbClr val="FF0000"/>
                </a:solidFill>
                <a:latin typeface="Times New Roman" panose="02020603050405020304" pitchFamily="18" charset="0"/>
              </a:rPr>
              <a:t>communication channel to transfer data</a:t>
            </a:r>
            <a:r>
              <a:rPr lang="en-US" sz="2800" b="0" i="0" u="none" strike="noStrike" baseline="0" dirty="0">
                <a:solidFill>
                  <a:srgbClr val="000000"/>
                </a:solidFill>
                <a:latin typeface="Times New Roman" panose="02020603050405020304" pitchFamily="18" charset="0"/>
              </a:rPr>
              <a:t>, collected in the </a:t>
            </a:r>
            <a:r>
              <a:rPr lang="en-US" sz="2800" b="0" i="0" u="none" strike="noStrike" baseline="0" dirty="0">
                <a:solidFill>
                  <a:srgbClr val="FF0000"/>
                </a:solidFill>
                <a:latin typeface="Times New Roman" panose="02020603050405020304" pitchFamily="18" charset="0"/>
              </a:rPr>
              <a:t>sensing layer</a:t>
            </a:r>
            <a:r>
              <a:rPr lang="en-US" sz="2800" b="0" i="0" u="none" strike="noStrike" baseline="0" dirty="0">
                <a:solidFill>
                  <a:srgbClr val="000000"/>
                </a:solidFill>
                <a:latin typeface="Times New Roman" panose="02020603050405020304" pitchFamily="18" charset="0"/>
              </a:rPr>
              <a:t>, to </a:t>
            </a:r>
            <a:r>
              <a:rPr lang="en-US" sz="2800" b="0" i="0" u="none" strike="noStrike" baseline="0" dirty="0">
                <a:solidFill>
                  <a:srgbClr val="FF0000"/>
                </a:solidFill>
                <a:latin typeface="Times New Roman" panose="02020603050405020304" pitchFamily="18" charset="0"/>
              </a:rPr>
              <a:t>other connected devices </a:t>
            </a:r>
            <a:r>
              <a:rPr lang="en-US" sz="2800" b="0" i="0" u="none" strike="noStrike" baseline="0" dirty="0">
                <a:solidFill>
                  <a:srgbClr val="000000"/>
                </a:solidFill>
                <a:latin typeface="Times New Roman" panose="02020603050405020304" pitchFamily="18" charset="0"/>
              </a:rPr>
              <a:t>by the technologies include </a:t>
            </a:r>
            <a:r>
              <a:rPr lang="en-US" sz="1800" dirty="0">
                <a:solidFill>
                  <a:srgbClr val="000000"/>
                </a:solidFill>
                <a:latin typeface="Times New Roman" panose="02020603050405020304" pitchFamily="18" charset="0"/>
              </a:rPr>
              <a:t> </a:t>
            </a:r>
            <a:r>
              <a:rPr lang="en-US" sz="2400" b="0" i="0" u="none" strike="noStrike" baseline="0" dirty="0">
                <a:solidFill>
                  <a:srgbClr val="000000"/>
                </a:solidFill>
                <a:latin typeface="Times New Roman" panose="02020603050405020304" pitchFamily="18" charset="0"/>
              </a:rPr>
              <a:t>Wi-Fi, Bluetooth, Zigbee, Z-Wave, </a:t>
            </a:r>
            <a:r>
              <a:rPr lang="en-US" sz="2400" b="0" i="0" u="none" strike="noStrike" baseline="0" dirty="0" err="1">
                <a:solidFill>
                  <a:srgbClr val="000000"/>
                </a:solidFill>
                <a:latin typeface="Times New Roman" panose="02020603050405020304" pitchFamily="18" charset="0"/>
              </a:rPr>
              <a:t>LoRa</a:t>
            </a:r>
            <a:r>
              <a:rPr lang="en-US" sz="2400" b="0" i="0" u="none" strike="noStrike" baseline="0" dirty="0">
                <a:solidFill>
                  <a:srgbClr val="000000"/>
                </a:solidFill>
                <a:latin typeface="Times New Roman" panose="02020603050405020304" pitchFamily="18" charset="0"/>
              </a:rPr>
              <a:t>, cellular network, etc.) </a:t>
            </a:r>
          </a:p>
          <a:p>
            <a:pPr marL="82550" indent="0">
              <a:buNone/>
            </a:pPr>
            <a:r>
              <a:rPr lang="en-US" sz="2800" b="1" dirty="0">
                <a:solidFill>
                  <a:srgbClr val="000000"/>
                </a:solidFill>
              </a:rPr>
              <a:t>3. </a:t>
            </a:r>
            <a:r>
              <a:rPr lang="en-US" sz="2800" b="1" i="0" u="none" strike="noStrike" baseline="0" dirty="0">
                <a:solidFill>
                  <a:srgbClr val="000000"/>
                </a:solidFill>
              </a:rPr>
              <a:t>Data Processing Layer </a:t>
            </a:r>
          </a:p>
          <a:p>
            <a:r>
              <a:rPr lang="en-US" sz="2800" b="0" i="0" u="none" strike="noStrike" baseline="0" dirty="0">
                <a:solidFill>
                  <a:srgbClr val="000000"/>
                </a:solidFill>
                <a:latin typeface="Times New Roman" panose="02020603050405020304" pitchFamily="18" charset="0"/>
              </a:rPr>
              <a:t>Takes data collected in the sensing layer and </a:t>
            </a:r>
            <a:r>
              <a:rPr lang="en-US" sz="2800" b="0" i="0" u="none" strike="noStrike" baseline="0" dirty="0">
                <a:solidFill>
                  <a:srgbClr val="FF0000"/>
                </a:solidFill>
                <a:latin typeface="Times New Roman" panose="02020603050405020304" pitchFamily="18" charset="0"/>
              </a:rPr>
              <a:t>analyses the data </a:t>
            </a:r>
            <a:r>
              <a:rPr lang="en-US" sz="2800" b="0" i="0" u="none" strike="noStrike" baseline="0" dirty="0">
                <a:solidFill>
                  <a:srgbClr val="000000"/>
                </a:solidFill>
                <a:latin typeface="Times New Roman" panose="02020603050405020304" pitchFamily="18" charset="0"/>
              </a:rPr>
              <a:t>to make </a:t>
            </a:r>
            <a:r>
              <a:rPr lang="en-US" sz="2800" b="0" i="0" u="none" strike="noStrike" baseline="0" dirty="0">
                <a:solidFill>
                  <a:srgbClr val="FF0000"/>
                </a:solidFill>
                <a:latin typeface="Times New Roman" panose="02020603050405020304" pitchFamily="18" charset="0"/>
              </a:rPr>
              <a:t>decisions based on the result </a:t>
            </a:r>
          </a:p>
          <a:p>
            <a:r>
              <a:rPr lang="en-US" sz="2800" b="0" i="0" u="none" strike="noStrike" baseline="0" dirty="0">
                <a:solidFill>
                  <a:srgbClr val="FF0000"/>
                </a:solidFill>
                <a:latin typeface="Times New Roman" panose="02020603050405020304" pitchFamily="18" charset="0"/>
              </a:rPr>
              <a:t>Saves the result </a:t>
            </a:r>
            <a:r>
              <a:rPr lang="en-US" sz="2800" b="0" i="0" u="none" strike="noStrike" baseline="0" dirty="0">
                <a:solidFill>
                  <a:srgbClr val="000000"/>
                </a:solidFill>
                <a:latin typeface="Times New Roman" panose="02020603050405020304" pitchFamily="18" charset="0"/>
              </a:rPr>
              <a:t>of the </a:t>
            </a:r>
            <a:r>
              <a:rPr lang="en-US" sz="2800" b="0" i="0" u="none" strike="noStrike" baseline="0" dirty="0">
                <a:solidFill>
                  <a:srgbClr val="FF0000"/>
                </a:solidFill>
                <a:latin typeface="Times New Roman" panose="02020603050405020304" pitchFamily="18" charset="0"/>
              </a:rPr>
              <a:t>previous analysis </a:t>
            </a:r>
            <a:r>
              <a:rPr lang="en-US" sz="2800" b="0" i="0" u="none" strike="noStrike" baseline="0" dirty="0">
                <a:solidFill>
                  <a:srgbClr val="000000"/>
                </a:solidFill>
                <a:latin typeface="Times New Roman" panose="02020603050405020304" pitchFamily="18" charset="0"/>
              </a:rPr>
              <a:t>to improve the user experience. </a:t>
            </a:r>
          </a:p>
          <a:p>
            <a:r>
              <a:rPr lang="en-US" sz="2800" b="0" i="0" u="none" strike="noStrike" baseline="0" dirty="0">
                <a:solidFill>
                  <a:srgbClr val="000000"/>
                </a:solidFill>
                <a:latin typeface="Times New Roman" panose="02020603050405020304" pitchFamily="18" charset="0"/>
              </a:rPr>
              <a:t>This layer may </a:t>
            </a:r>
            <a:r>
              <a:rPr lang="en-US" sz="2800" b="0" i="0" u="none" strike="noStrike" baseline="0" dirty="0">
                <a:solidFill>
                  <a:srgbClr val="FF0000"/>
                </a:solidFill>
                <a:latin typeface="Times New Roman" panose="02020603050405020304" pitchFamily="18" charset="0"/>
              </a:rPr>
              <a:t>share</a:t>
            </a:r>
            <a:r>
              <a:rPr lang="en-US" sz="2800" b="0" i="0" u="none" strike="noStrike" baseline="0" dirty="0">
                <a:solidFill>
                  <a:srgbClr val="000000"/>
                </a:solidFill>
                <a:latin typeface="Times New Roman" panose="02020603050405020304" pitchFamily="18" charset="0"/>
              </a:rPr>
              <a:t> the result of data processing with other </a:t>
            </a:r>
            <a:r>
              <a:rPr lang="en-US" sz="2800" b="0" i="0" u="none" strike="noStrike" baseline="0" dirty="0">
                <a:solidFill>
                  <a:srgbClr val="FF0000"/>
                </a:solidFill>
                <a:latin typeface="Times New Roman" panose="02020603050405020304" pitchFamily="18" charset="0"/>
              </a:rPr>
              <a:t>connected devices </a:t>
            </a:r>
            <a:r>
              <a:rPr lang="en-US" sz="2800" b="0" i="0" u="none" strike="noStrike" baseline="0" dirty="0">
                <a:solidFill>
                  <a:srgbClr val="000000"/>
                </a:solidFill>
                <a:latin typeface="Times New Roman" panose="02020603050405020304" pitchFamily="18" charset="0"/>
              </a:rPr>
              <a:t>via the network layer. </a:t>
            </a:r>
          </a:p>
          <a:p>
            <a:endParaRPr lang="en-US" sz="2800" b="0" i="0" u="none" strike="noStrike" baseline="0" dirty="0">
              <a:solidFill>
                <a:srgbClr val="000000"/>
              </a:solidFill>
              <a:latin typeface="Times New Roman" panose="02020603050405020304" pitchFamily="18" charset="0"/>
            </a:endParaRPr>
          </a:p>
          <a:p>
            <a:endParaRPr lang="en-US" sz="2800" b="0" i="0" u="none" strike="noStrike" baseline="0" dirty="0">
              <a:solidFill>
                <a:srgbClr val="000000"/>
              </a:solidFill>
              <a:latin typeface="Times New Roman" panose="02020603050405020304" pitchFamily="18" charset="0"/>
            </a:endParaRPr>
          </a:p>
          <a:p>
            <a:endParaRPr lang="en-US" sz="2800" b="0" i="0" u="none" strike="noStrike" baseline="0" dirty="0">
              <a:solidFill>
                <a:srgbClr val="000000"/>
              </a:solidFill>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E9D59EE6-405C-4EA7-9F78-C21C67D585FF}"/>
              </a:ext>
            </a:extLst>
          </p:cNvPr>
          <p:cNvSpPr>
            <a:spLocks noGrp="1"/>
          </p:cNvSpPr>
          <p:nvPr>
            <p:ph type="sldNum" sz="quarter" idx="12"/>
          </p:nvPr>
        </p:nvSpPr>
        <p:spPr/>
        <p:txBody>
          <a:bodyPr/>
          <a:lstStyle/>
          <a:p>
            <a:fld id="{12E2E444-2EA1-4C0B-BE2D-F36181C1996C}" type="slidenum">
              <a:rPr lang="en-US" smtClean="0"/>
              <a:t>102</a:t>
            </a:fld>
            <a:endParaRPr lang="en-US"/>
          </a:p>
        </p:txBody>
      </p:sp>
    </p:spTree>
    <p:extLst>
      <p:ext uri="{BB962C8B-B14F-4D97-AF65-F5344CB8AC3E}">
        <p14:creationId xmlns:p14="http://schemas.microsoft.com/office/powerpoint/2010/main" val="26832268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A09A4-2946-48C7-9435-B1F81EBEB48E}"/>
              </a:ext>
            </a:extLst>
          </p:cNvPr>
          <p:cNvSpPr>
            <a:spLocks noGrp="1"/>
          </p:cNvSpPr>
          <p:nvPr>
            <p:ph type="title"/>
          </p:nvPr>
        </p:nvSpPr>
        <p:spPr>
          <a:xfrm>
            <a:off x="1913467" y="274638"/>
            <a:ext cx="9999133" cy="732752"/>
          </a:xfrm>
        </p:spPr>
        <p:txBody>
          <a:bodyPr>
            <a:normAutofit fontScale="90000"/>
          </a:bodyPr>
          <a:lstStyle/>
          <a:p>
            <a:r>
              <a:rPr lang="en-US" dirty="0"/>
              <a:t>Con…</a:t>
            </a:r>
          </a:p>
        </p:txBody>
      </p:sp>
      <p:sp>
        <p:nvSpPr>
          <p:cNvPr id="3" name="Content Placeholder 2">
            <a:extLst>
              <a:ext uri="{FF2B5EF4-FFF2-40B4-BE49-F238E27FC236}">
                <a16:creationId xmlns:a16="http://schemas.microsoft.com/office/drawing/2014/main" id="{D84D72F0-F8B0-43AA-A32B-D33D67157492}"/>
              </a:ext>
            </a:extLst>
          </p:cNvPr>
          <p:cNvSpPr>
            <a:spLocks noGrp="1"/>
          </p:cNvSpPr>
          <p:nvPr>
            <p:ph idx="1"/>
          </p:nvPr>
        </p:nvSpPr>
        <p:spPr>
          <a:xfrm>
            <a:off x="1294683" y="1007390"/>
            <a:ext cx="6005019" cy="5395993"/>
          </a:xfrm>
        </p:spPr>
        <p:txBody>
          <a:bodyPr/>
          <a:lstStyle/>
          <a:p>
            <a:r>
              <a:rPr lang="en-US" sz="3200" b="1" i="0" u="none" strike="noStrike" baseline="0" dirty="0">
                <a:solidFill>
                  <a:srgbClr val="000000"/>
                </a:solidFill>
                <a:latin typeface="Times New Roman" panose="02020603050405020304" pitchFamily="18" charset="0"/>
              </a:rPr>
              <a:t>Application Layer </a:t>
            </a:r>
            <a:r>
              <a:rPr lang="en-US" sz="3200" b="0" i="1" u="none" strike="noStrike" baseline="0" dirty="0">
                <a:solidFill>
                  <a:srgbClr val="000000"/>
                </a:solidFill>
                <a:latin typeface="Times New Roman" panose="02020603050405020304" pitchFamily="18" charset="0"/>
              </a:rPr>
              <a:t>- </a:t>
            </a:r>
            <a:r>
              <a:rPr lang="en-US" sz="3200" b="0" i="0" u="none" strike="noStrike" baseline="0" dirty="0">
                <a:solidFill>
                  <a:srgbClr val="000000"/>
                </a:solidFill>
                <a:latin typeface="Times New Roman" panose="02020603050405020304" pitchFamily="18" charset="0"/>
              </a:rPr>
              <a:t>implements and </a:t>
            </a:r>
            <a:r>
              <a:rPr lang="en-US" sz="3200" b="0" i="0" u="none" strike="noStrike" baseline="0" dirty="0">
                <a:solidFill>
                  <a:srgbClr val="FF0000"/>
                </a:solidFill>
                <a:latin typeface="Times New Roman" panose="02020603050405020304" pitchFamily="18" charset="0"/>
              </a:rPr>
              <a:t>presents</a:t>
            </a:r>
            <a:r>
              <a:rPr lang="en-US" sz="3200" b="0" i="0" u="none" strike="noStrike" baseline="0" dirty="0">
                <a:solidFill>
                  <a:srgbClr val="000000"/>
                </a:solidFill>
                <a:latin typeface="Times New Roman" panose="02020603050405020304" pitchFamily="18" charset="0"/>
              </a:rPr>
              <a:t> the </a:t>
            </a:r>
            <a:r>
              <a:rPr lang="en-US" sz="3200" b="0" i="0" u="none" strike="noStrike" baseline="0" dirty="0">
                <a:solidFill>
                  <a:srgbClr val="FF0000"/>
                </a:solidFill>
                <a:latin typeface="Times New Roman" panose="02020603050405020304" pitchFamily="18" charset="0"/>
              </a:rPr>
              <a:t>results</a:t>
            </a:r>
            <a:r>
              <a:rPr lang="en-US" sz="3200" b="0" i="0" u="none" strike="noStrike" baseline="0" dirty="0">
                <a:solidFill>
                  <a:srgbClr val="000000"/>
                </a:solidFill>
                <a:latin typeface="Times New Roman" panose="02020603050405020304" pitchFamily="18" charset="0"/>
              </a:rPr>
              <a:t> of the data processing layer to accomplish disparate applications of IoT devices. </a:t>
            </a:r>
          </a:p>
          <a:p>
            <a:r>
              <a:rPr lang="en-US" sz="3200" b="0" i="0" u="none" strike="noStrike" baseline="0" dirty="0">
                <a:solidFill>
                  <a:srgbClr val="FF0000"/>
                </a:solidFill>
                <a:latin typeface="Times New Roman" panose="02020603050405020304" pitchFamily="18" charset="0"/>
              </a:rPr>
              <a:t>APL</a:t>
            </a:r>
            <a:r>
              <a:rPr lang="en-US" sz="3200" b="0" i="0" u="none" strike="noStrike" baseline="0" dirty="0">
                <a:solidFill>
                  <a:srgbClr val="000000"/>
                </a:solidFill>
                <a:latin typeface="Times New Roman" panose="02020603050405020304" pitchFamily="18" charset="0"/>
              </a:rPr>
              <a:t> is a </a:t>
            </a:r>
            <a:r>
              <a:rPr lang="en-US" sz="3200" b="0" i="1" u="none" strike="noStrike" baseline="0" dirty="0">
                <a:solidFill>
                  <a:srgbClr val="FF0000"/>
                </a:solidFill>
                <a:latin typeface="Times New Roman" panose="02020603050405020304" pitchFamily="18" charset="0"/>
              </a:rPr>
              <a:t>user-centric layer </a:t>
            </a:r>
            <a:r>
              <a:rPr lang="en-US" sz="3200" b="0" i="0" u="none" strike="noStrike" baseline="0" dirty="0">
                <a:solidFill>
                  <a:srgbClr val="000000"/>
                </a:solidFill>
                <a:latin typeface="Times New Roman" panose="02020603050405020304" pitchFamily="18" charset="0"/>
              </a:rPr>
              <a:t>that executes various tasks for the users. which include smart transportation, smart home, personal care, healthcare </a:t>
            </a:r>
            <a:r>
              <a:rPr lang="en-US" sz="3200" b="0" i="0" u="none" strike="noStrike" baseline="0" dirty="0" err="1">
                <a:solidFill>
                  <a:srgbClr val="000000"/>
                </a:solidFill>
                <a:latin typeface="Times New Roman" panose="02020603050405020304" pitchFamily="18" charset="0"/>
              </a:rPr>
              <a:t>etc</a:t>
            </a:r>
            <a:r>
              <a:rPr lang="en-US" sz="3200" b="0" i="0" u="none" strike="noStrike" baseline="0" dirty="0">
                <a:solidFill>
                  <a:srgbClr val="000000"/>
                </a:solidFill>
                <a:latin typeface="Times New Roman" panose="02020603050405020304" pitchFamily="18" charset="0"/>
              </a:rPr>
              <a:t> </a:t>
            </a:r>
          </a:p>
          <a:p>
            <a:endParaRPr lang="en-US" dirty="0"/>
          </a:p>
        </p:txBody>
      </p:sp>
      <p:pic>
        <p:nvPicPr>
          <p:cNvPr id="4" name="Content Placeholder 4">
            <a:extLst>
              <a:ext uri="{FF2B5EF4-FFF2-40B4-BE49-F238E27FC236}">
                <a16:creationId xmlns:a16="http://schemas.microsoft.com/office/drawing/2014/main" id="{5535AD29-7546-4D75-BBEE-92B0EE1F9B08}"/>
              </a:ext>
            </a:extLst>
          </p:cNvPr>
          <p:cNvPicPr>
            <a:picLocks noChangeAspect="1"/>
          </p:cNvPicPr>
          <p:nvPr/>
        </p:nvPicPr>
        <p:blipFill>
          <a:blip r:embed="rId2"/>
          <a:stretch>
            <a:fillRect/>
          </a:stretch>
        </p:blipFill>
        <p:spPr bwMode="auto">
          <a:xfrm>
            <a:off x="7454684" y="274638"/>
            <a:ext cx="4737315" cy="643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29F57522-929B-40E9-B45C-07E73675687A}"/>
              </a:ext>
            </a:extLst>
          </p:cNvPr>
          <p:cNvSpPr>
            <a:spLocks noGrp="1"/>
          </p:cNvSpPr>
          <p:nvPr>
            <p:ph type="sldNum" sz="quarter" idx="12"/>
          </p:nvPr>
        </p:nvSpPr>
        <p:spPr/>
        <p:txBody>
          <a:bodyPr/>
          <a:lstStyle/>
          <a:p>
            <a:fld id="{12E2E444-2EA1-4C0B-BE2D-F36181C1996C}" type="slidenum">
              <a:rPr lang="en-US" smtClean="0"/>
              <a:t>103</a:t>
            </a:fld>
            <a:endParaRPr lang="en-US"/>
          </a:p>
        </p:txBody>
      </p:sp>
    </p:spTree>
    <p:extLst>
      <p:ext uri="{BB962C8B-B14F-4D97-AF65-F5344CB8AC3E}">
        <p14:creationId xmlns:p14="http://schemas.microsoft.com/office/powerpoint/2010/main" val="19788668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E7A91-6E78-4010-91A8-3EB8D555E3B3}"/>
              </a:ext>
            </a:extLst>
          </p:cNvPr>
          <p:cNvSpPr>
            <a:spLocks noGrp="1"/>
          </p:cNvSpPr>
          <p:nvPr>
            <p:ph type="title"/>
          </p:nvPr>
        </p:nvSpPr>
        <p:spPr>
          <a:xfrm>
            <a:off x="1677619" y="0"/>
            <a:ext cx="9999133" cy="931025"/>
          </a:xfrm>
        </p:spPr>
        <p:txBody>
          <a:bodyPr>
            <a:normAutofit/>
          </a:bodyPr>
          <a:lstStyle/>
          <a:p>
            <a:r>
              <a:rPr lang="en-US" sz="3200" b="1" i="0" u="none" strike="noStrike" baseline="0" dirty="0">
                <a:solidFill>
                  <a:srgbClr val="000000"/>
                </a:solidFill>
                <a:latin typeface="Times New Roman" panose="02020603050405020304" pitchFamily="18" charset="0"/>
              </a:rPr>
              <a:t>Devices and Networks </a:t>
            </a:r>
            <a:endParaRPr lang="en-US" sz="6000" b="1" dirty="0"/>
          </a:p>
        </p:txBody>
      </p:sp>
      <p:sp>
        <p:nvSpPr>
          <p:cNvPr id="3" name="Content Placeholder 2">
            <a:extLst>
              <a:ext uri="{FF2B5EF4-FFF2-40B4-BE49-F238E27FC236}">
                <a16:creationId xmlns:a16="http://schemas.microsoft.com/office/drawing/2014/main" id="{9C58DB90-C769-4A46-A77D-C0E3D0CFC59D}"/>
              </a:ext>
            </a:extLst>
          </p:cNvPr>
          <p:cNvSpPr>
            <a:spLocks noGrp="1"/>
          </p:cNvSpPr>
          <p:nvPr>
            <p:ph idx="1"/>
          </p:nvPr>
        </p:nvSpPr>
        <p:spPr>
          <a:xfrm>
            <a:off x="1162373" y="1137834"/>
            <a:ext cx="11029627" cy="7370736"/>
          </a:xfrm>
        </p:spPr>
        <p:txBody>
          <a:bodyPr/>
          <a:lstStyle/>
          <a:p>
            <a:r>
              <a:rPr lang="en-US" sz="2700" b="0" i="0" u="none" strike="noStrike" baseline="0" dirty="0">
                <a:solidFill>
                  <a:srgbClr val="000000"/>
                </a:solidFill>
                <a:latin typeface="Times New Roman" panose="02020603050405020304" pitchFamily="18" charset="0"/>
              </a:rPr>
              <a:t>Connected devices are </a:t>
            </a:r>
            <a:r>
              <a:rPr lang="en-US" sz="2700" b="0" i="0" u="none" strike="noStrike" baseline="0" dirty="0">
                <a:solidFill>
                  <a:srgbClr val="FF0000"/>
                </a:solidFill>
                <a:latin typeface="Times New Roman" panose="02020603050405020304" pitchFamily="18" charset="0"/>
              </a:rPr>
              <a:t>talk</a:t>
            </a:r>
            <a:r>
              <a:rPr lang="en-US" sz="2700" b="0" i="0" u="none" strike="noStrike" baseline="0" dirty="0">
                <a:solidFill>
                  <a:srgbClr val="000000"/>
                </a:solidFill>
                <a:latin typeface="Times New Roman" panose="02020603050405020304" pitchFamily="18" charset="0"/>
              </a:rPr>
              <a:t> to other </a:t>
            </a:r>
            <a:r>
              <a:rPr lang="en-US" sz="2700" b="0" i="0" u="none" strike="noStrike" baseline="0" dirty="0">
                <a:solidFill>
                  <a:srgbClr val="FF0000"/>
                </a:solidFill>
                <a:latin typeface="Times New Roman" panose="02020603050405020304" pitchFamily="18" charset="0"/>
              </a:rPr>
              <a:t>related</a:t>
            </a:r>
            <a:r>
              <a:rPr lang="en-US" sz="2700" b="0" i="0" u="none" strike="noStrike" baseline="0" dirty="0">
                <a:solidFill>
                  <a:srgbClr val="000000"/>
                </a:solidFill>
                <a:latin typeface="Times New Roman" panose="02020603050405020304" pitchFamily="18" charset="0"/>
              </a:rPr>
              <a:t> </a:t>
            </a:r>
            <a:r>
              <a:rPr lang="en-US" sz="2700" b="0" i="0" u="none" strike="noStrike" baseline="0" dirty="0">
                <a:solidFill>
                  <a:srgbClr val="FF0000"/>
                </a:solidFill>
                <a:latin typeface="Times New Roman" panose="02020603050405020304" pitchFamily="18" charset="0"/>
              </a:rPr>
              <a:t>devices</a:t>
            </a:r>
            <a:r>
              <a:rPr lang="en-US" sz="2700" b="0" i="0" u="none" strike="noStrike" baseline="0" dirty="0">
                <a:solidFill>
                  <a:srgbClr val="000000"/>
                </a:solidFill>
                <a:latin typeface="Times New Roman" panose="02020603050405020304" pitchFamily="18" charset="0"/>
              </a:rPr>
              <a:t> in an environment to </a:t>
            </a:r>
            <a:r>
              <a:rPr lang="en-US" sz="2700" b="0" i="0" u="none" strike="noStrike" baseline="0" dirty="0">
                <a:solidFill>
                  <a:srgbClr val="FF0000"/>
                </a:solidFill>
                <a:latin typeface="Times New Roman" panose="02020603050405020304" pitchFamily="18" charset="0"/>
              </a:rPr>
              <a:t>automate</a:t>
            </a:r>
            <a:r>
              <a:rPr lang="en-US" sz="2700" b="0" i="0" u="none" strike="noStrike" baseline="0" dirty="0">
                <a:solidFill>
                  <a:srgbClr val="000000"/>
                </a:solidFill>
                <a:latin typeface="Times New Roman" panose="02020603050405020304" pitchFamily="18" charset="0"/>
              </a:rPr>
              <a:t> home and industrial tasks, and to </a:t>
            </a:r>
            <a:r>
              <a:rPr lang="en-US" sz="2700" b="0" i="0" u="none" strike="noStrike" baseline="0" dirty="0">
                <a:solidFill>
                  <a:srgbClr val="FF0000"/>
                </a:solidFill>
                <a:latin typeface="Times New Roman" panose="02020603050405020304" pitchFamily="18" charset="0"/>
              </a:rPr>
              <a:t>communicate</a:t>
            </a:r>
            <a:r>
              <a:rPr lang="en-US" sz="2700" b="0" i="0" u="none" strike="noStrike" baseline="0" dirty="0">
                <a:solidFill>
                  <a:srgbClr val="000000"/>
                </a:solidFill>
                <a:latin typeface="Times New Roman" panose="02020603050405020304" pitchFamily="18" charset="0"/>
              </a:rPr>
              <a:t> usable sensor data to users, businesses and other interested parties</a:t>
            </a:r>
          </a:p>
          <a:p>
            <a:r>
              <a:rPr lang="en-US" sz="2700" i="0" dirty="0">
                <a:effectLst/>
                <a:latin typeface="Times New Roman" panose="02020603050405020304" pitchFamily="18" charset="0"/>
                <a:cs typeface="Times New Roman" panose="02020603050405020304" pitchFamily="18" charset="0"/>
              </a:rPr>
              <a:t>devices that </a:t>
            </a:r>
            <a:r>
              <a:rPr lang="en-US" sz="2700" i="0" dirty="0">
                <a:solidFill>
                  <a:srgbClr val="FF0000"/>
                </a:solidFill>
                <a:effectLst/>
                <a:latin typeface="Times New Roman" panose="02020603050405020304" pitchFamily="18" charset="0"/>
                <a:cs typeface="Times New Roman" panose="02020603050405020304" pitchFamily="18" charset="0"/>
              </a:rPr>
              <a:t>connect wirelessly </a:t>
            </a:r>
            <a:r>
              <a:rPr lang="en-US" sz="2700" i="0" dirty="0">
                <a:effectLst/>
                <a:latin typeface="Times New Roman" panose="02020603050405020304" pitchFamily="18" charset="0"/>
                <a:cs typeface="Times New Roman" panose="02020603050405020304" pitchFamily="18" charset="0"/>
              </a:rPr>
              <a:t>to a network and have the ability to </a:t>
            </a:r>
            <a:r>
              <a:rPr lang="en-US" sz="2700" i="0" dirty="0">
                <a:solidFill>
                  <a:srgbClr val="FF0000"/>
                </a:solidFill>
                <a:effectLst/>
                <a:latin typeface="Times New Roman" panose="02020603050405020304" pitchFamily="18" charset="0"/>
                <a:cs typeface="Times New Roman" panose="02020603050405020304" pitchFamily="18" charset="0"/>
              </a:rPr>
              <a:t>transmit data</a:t>
            </a:r>
            <a:r>
              <a:rPr lang="en-US" sz="2700" i="0" dirty="0">
                <a:effectLst/>
                <a:latin typeface="Times New Roman" panose="02020603050405020304" pitchFamily="18" charset="0"/>
                <a:cs typeface="Times New Roman" panose="02020603050405020304" pitchFamily="18" charset="0"/>
              </a:rPr>
              <a:t>.</a:t>
            </a:r>
            <a:r>
              <a:rPr lang="en-US" sz="2700" i="0" u="none" strike="noStrike" baseline="0" dirty="0">
                <a:latin typeface="Times New Roman" panose="02020603050405020304" pitchFamily="18" charset="0"/>
                <a:cs typeface="Times New Roman" panose="02020603050405020304" pitchFamily="18" charset="0"/>
              </a:rPr>
              <a:t> </a:t>
            </a:r>
          </a:p>
          <a:p>
            <a:r>
              <a:rPr lang="en-US" sz="2700" b="0" i="0" u="none" strike="noStrike" baseline="0" dirty="0">
                <a:solidFill>
                  <a:srgbClr val="000000"/>
                </a:solidFill>
                <a:latin typeface="Times New Roman" panose="02020603050405020304" pitchFamily="18" charset="0"/>
              </a:rPr>
              <a:t>devices can be categorized into three main groups: </a:t>
            </a:r>
            <a:r>
              <a:rPr lang="en-US" sz="2700" i="1" u="none" strike="noStrike" baseline="0" dirty="0">
                <a:solidFill>
                  <a:srgbClr val="FF0000"/>
                </a:solidFill>
                <a:latin typeface="Times New Roman" panose="02020603050405020304" pitchFamily="18" charset="0"/>
              </a:rPr>
              <a:t>consumer</a:t>
            </a:r>
            <a:r>
              <a:rPr lang="en-US" sz="2700" i="1" u="none" strike="noStrike" baseline="0" dirty="0">
                <a:solidFill>
                  <a:srgbClr val="000000"/>
                </a:solidFill>
                <a:latin typeface="Times New Roman" panose="02020603050405020304" pitchFamily="18" charset="0"/>
              </a:rPr>
              <a:t>, </a:t>
            </a:r>
            <a:r>
              <a:rPr lang="en-US" sz="2700" i="1" u="none" strike="noStrike" baseline="0" dirty="0">
                <a:solidFill>
                  <a:srgbClr val="FF0000"/>
                </a:solidFill>
                <a:latin typeface="Times New Roman" panose="02020603050405020304" pitchFamily="18" charset="0"/>
              </a:rPr>
              <a:t>enterprise</a:t>
            </a:r>
            <a:r>
              <a:rPr lang="en-US" sz="2700" i="1" u="none" strike="noStrike" baseline="0" dirty="0">
                <a:solidFill>
                  <a:srgbClr val="000000"/>
                </a:solidFill>
                <a:latin typeface="Times New Roman" panose="02020603050405020304" pitchFamily="18" charset="0"/>
              </a:rPr>
              <a:t> and </a:t>
            </a:r>
            <a:r>
              <a:rPr lang="en-US" sz="2700" i="1" u="none" strike="noStrike" baseline="0" dirty="0">
                <a:solidFill>
                  <a:srgbClr val="FF0000"/>
                </a:solidFill>
                <a:latin typeface="Times New Roman" panose="02020603050405020304" pitchFamily="18" charset="0"/>
              </a:rPr>
              <a:t>industrial</a:t>
            </a:r>
            <a:r>
              <a:rPr lang="en-US" sz="2700" i="1" u="none" strike="noStrike" baseline="0" dirty="0">
                <a:solidFill>
                  <a:srgbClr val="000000"/>
                </a:solidFill>
                <a:latin typeface="Times New Roman" panose="02020603050405020304" pitchFamily="18" charset="0"/>
              </a:rPr>
              <a:t>.</a:t>
            </a:r>
          </a:p>
          <a:p>
            <a:r>
              <a:rPr lang="en-US" sz="2700" b="0" i="0" u="none" strike="noStrike" baseline="0" dirty="0">
                <a:solidFill>
                  <a:srgbClr val="000000"/>
                </a:solidFill>
                <a:latin typeface="Times New Roman" panose="02020603050405020304" pitchFamily="18" charset="0"/>
              </a:rPr>
              <a:t>IoT network typically includes a number of devices with constrained resources (</a:t>
            </a:r>
            <a:r>
              <a:rPr lang="en-US" sz="2700" b="0" i="0" u="none" strike="noStrike" baseline="0" dirty="0">
                <a:solidFill>
                  <a:srgbClr val="FF0000"/>
                </a:solidFill>
                <a:latin typeface="Times New Roman" panose="02020603050405020304" pitchFamily="18" charset="0"/>
              </a:rPr>
              <a:t>power, processing, memory</a:t>
            </a:r>
            <a:r>
              <a:rPr lang="en-US" sz="2700" b="0" i="0" u="none" strike="noStrike" baseline="0" dirty="0">
                <a:solidFill>
                  <a:srgbClr val="000000"/>
                </a:solidFill>
                <a:latin typeface="Times New Roman" panose="02020603050405020304" pitchFamily="18" charset="0"/>
              </a:rPr>
              <a:t>, among others) and some of those devices may be massively deployed over large areas like </a:t>
            </a:r>
            <a:r>
              <a:rPr lang="en-US" sz="2700" b="0" i="0" u="none" strike="noStrike" baseline="0" dirty="0">
                <a:solidFill>
                  <a:srgbClr val="FF0000"/>
                </a:solidFill>
                <a:latin typeface="Times New Roman" panose="02020603050405020304" pitchFamily="18" charset="0"/>
              </a:rPr>
              <a:t>smart cities</a:t>
            </a:r>
            <a:r>
              <a:rPr lang="en-US" sz="2700" b="0" i="0" u="none" strike="noStrike" baseline="0" dirty="0">
                <a:solidFill>
                  <a:srgbClr val="000000"/>
                </a:solidFill>
                <a:latin typeface="Times New Roman" panose="02020603050405020304" pitchFamily="18" charset="0"/>
              </a:rPr>
              <a:t>, </a:t>
            </a:r>
            <a:r>
              <a:rPr lang="en-US" sz="2700" b="0" i="0" u="none" strike="noStrike" baseline="0" dirty="0">
                <a:solidFill>
                  <a:srgbClr val="FF0000"/>
                </a:solidFill>
                <a:latin typeface="Times New Roman" panose="02020603050405020304" pitchFamily="18" charset="0"/>
              </a:rPr>
              <a:t>industrial plants</a:t>
            </a:r>
            <a:r>
              <a:rPr lang="en-US" sz="2700" b="0" i="0" u="none" strike="noStrike" baseline="0" dirty="0">
                <a:solidFill>
                  <a:srgbClr val="000000"/>
                </a:solidFill>
                <a:latin typeface="Times New Roman" panose="02020603050405020304" pitchFamily="18" charset="0"/>
              </a:rPr>
              <a:t>, whereas others may be deployed in </a:t>
            </a:r>
            <a:r>
              <a:rPr lang="en-US" sz="2700" b="0" i="0" u="none" strike="noStrike" baseline="0" dirty="0">
                <a:solidFill>
                  <a:srgbClr val="FF0000"/>
                </a:solidFill>
                <a:latin typeface="Times New Roman" panose="02020603050405020304" pitchFamily="18" charset="0"/>
              </a:rPr>
              <a:t>hard-to-reach areas </a:t>
            </a:r>
            <a:r>
              <a:rPr lang="en-US" sz="2700" b="0" i="0" u="none" strike="noStrike" baseline="0" dirty="0">
                <a:solidFill>
                  <a:srgbClr val="000000"/>
                </a:solidFill>
                <a:latin typeface="Times New Roman" panose="02020603050405020304" pitchFamily="18" charset="0"/>
              </a:rPr>
              <a:t>like </a:t>
            </a:r>
            <a:r>
              <a:rPr lang="en-US" sz="2700" b="0" i="0" u="none" strike="noStrike" baseline="0" dirty="0">
                <a:solidFill>
                  <a:srgbClr val="FF0000"/>
                </a:solidFill>
                <a:latin typeface="Times New Roman" panose="02020603050405020304" pitchFamily="18" charset="0"/>
              </a:rPr>
              <a:t>pipelines hazardous zones</a:t>
            </a:r>
            <a:r>
              <a:rPr lang="en-US" sz="2700" b="0" i="0" u="none" strike="noStrike" baseline="0" dirty="0">
                <a:solidFill>
                  <a:srgbClr val="000000"/>
                </a:solidFill>
                <a:latin typeface="Times New Roman" panose="02020603050405020304" pitchFamily="18" charset="0"/>
              </a:rPr>
              <a:t>, or even in </a:t>
            </a:r>
            <a:r>
              <a:rPr lang="en-US" sz="2700" b="0" i="0" u="none" strike="noStrike" baseline="0" dirty="0">
                <a:solidFill>
                  <a:srgbClr val="FF0000"/>
                </a:solidFill>
                <a:latin typeface="Times New Roman" panose="02020603050405020304" pitchFamily="18" charset="0"/>
              </a:rPr>
              <a:t>hostile environments</a:t>
            </a:r>
            <a:r>
              <a:rPr lang="en-US" sz="2700" b="0" i="0" u="none" strike="noStrike" baseline="0" dirty="0">
                <a:solidFill>
                  <a:srgbClr val="000000"/>
                </a:solidFill>
                <a:latin typeface="Times New Roman" panose="02020603050405020304" pitchFamily="18" charset="0"/>
              </a:rPr>
              <a:t> like war zones. </a:t>
            </a:r>
          </a:p>
        </p:txBody>
      </p:sp>
      <p:sp>
        <p:nvSpPr>
          <p:cNvPr id="4" name="Slide Number Placeholder 3">
            <a:extLst>
              <a:ext uri="{FF2B5EF4-FFF2-40B4-BE49-F238E27FC236}">
                <a16:creationId xmlns:a16="http://schemas.microsoft.com/office/drawing/2014/main" id="{998DB3F2-9A1E-4618-8558-1EEB58A33121}"/>
              </a:ext>
            </a:extLst>
          </p:cNvPr>
          <p:cNvSpPr>
            <a:spLocks noGrp="1"/>
          </p:cNvSpPr>
          <p:nvPr>
            <p:ph type="sldNum" sz="quarter" idx="12"/>
          </p:nvPr>
        </p:nvSpPr>
        <p:spPr/>
        <p:txBody>
          <a:bodyPr/>
          <a:lstStyle/>
          <a:p>
            <a:fld id="{12E2E444-2EA1-4C0B-BE2D-F36181C1996C}" type="slidenum">
              <a:rPr lang="en-US" smtClean="0"/>
              <a:t>104</a:t>
            </a:fld>
            <a:endParaRPr lang="en-US"/>
          </a:p>
        </p:txBody>
      </p:sp>
    </p:spTree>
    <p:extLst>
      <p:ext uri="{BB962C8B-B14F-4D97-AF65-F5344CB8AC3E}">
        <p14:creationId xmlns:p14="http://schemas.microsoft.com/office/powerpoint/2010/main" val="28926652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B4955-7852-43F5-BD35-78BE3DB0295A}"/>
              </a:ext>
            </a:extLst>
          </p:cNvPr>
          <p:cNvSpPr>
            <a:spLocks noGrp="1"/>
          </p:cNvSpPr>
          <p:nvPr>
            <p:ph type="title"/>
          </p:nvPr>
        </p:nvSpPr>
        <p:spPr/>
        <p:txBody>
          <a:bodyPr/>
          <a:lstStyle/>
          <a:p>
            <a:r>
              <a:rPr lang="en-US" dirty="0"/>
              <a:t>Con….</a:t>
            </a:r>
          </a:p>
        </p:txBody>
      </p:sp>
      <p:pic>
        <p:nvPicPr>
          <p:cNvPr id="6" name="Content Placeholder 5">
            <a:extLst>
              <a:ext uri="{FF2B5EF4-FFF2-40B4-BE49-F238E27FC236}">
                <a16:creationId xmlns:a16="http://schemas.microsoft.com/office/drawing/2014/main" id="{DD0A669A-0DCF-4CFA-B466-F56F9E95020C}"/>
              </a:ext>
            </a:extLst>
          </p:cNvPr>
          <p:cNvPicPr>
            <a:picLocks noGrp="1" noChangeAspect="1"/>
          </p:cNvPicPr>
          <p:nvPr>
            <p:ph idx="1"/>
          </p:nvPr>
        </p:nvPicPr>
        <p:blipFill>
          <a:blip r:embed="rId2"/>
          <a:stretch>
            <a:fillRect/>
          </a:stretch>
        </p:blipFill>
        <p:spPr>
          <a:xfrm>
            <a:off x="3425125" y="799643"/>
            <a:ext cx="8145267" cy="5649589"/>
          </a:xfrm>
        </p:spPr>
      </p:pic>
      <p:sp>
        <p:nvSpPr>
          <p:cNvPr id="3" name="Slide Number Placeholder 2">
            <a:extLst>
              <a:ext uri="{FF2B5EF4-FFF2-40B4-BE49-F238E27FC236}">
                <a16:creationId xmlns:a16="http://schemas.microsoft.com/office/drawing/2014/main" id="{6E2CC32F-DBD8-46A1-8696-2F698FE0AC1A}"/>
              </a:ext>
            </a:extLst>
          </p:cNvPr>
          <p:cNvSpPr>
            <a:spLocks noGrp="1"/>
          </p:cNvSpPr>
          <p:nvPr>
            <p:ph type="sldNum" sz="quarter" idx="12"/>
          </p:nvPr>
        </p:nvSpPr>
        <p:spPr/>
        <p:txBody>
          <a:bodyPr/>
          <a:lstStyle/>
          <a:p>
            <a:fld id="{12E2E444-2EA1-4C0B-BE2D-F36181C1996C}" type="slidenum">
              <a:rPr lang="en-US" smtClean="0"/>
              <a:t>105</a:t>
            </a:fld>
            <a:endParaRPr lang="en-US"/>
          </a:p>
        </p:txBody>
      </p:sp>
    </p:spTree>
    <p:extLst>
      <p:ext uri="{BB962C8B-B14F-4D97-AF65-F5344CB8AC3E}">
        <p14:creationId xmlns:p14="http://schemas.microsoft.com/office/powerpoint/2010/main" val="35222413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430F0-7640-478C-AB84-2858C17A19AA}"/>
              </a:ext>
            </a:extLst>
          </p:cNvPr>
          <p:cNvSpPr>
            <a:spLocks noGrp="1"/>
          </p:cNvSpPr>
          <p:nvPr>
            <p:ph type="title"/>
          </p:nvPr>
        </p:nvSpPr>
        <p:spPr>
          <a:xfrm>
            <a:off x="1955735" y="0"/>
            <a:ext cx="9999133" cy="701079"/>
          </a:xfrm>
        </p:spPr>
        <p:txBody>
          <a:bodyPr>
            <a:normAutofit/>
          </a:bodyPr>
          <a:lstStyle/>
          <a:p>
            <a:r>
              <a:rPr lang="en-US" sz="3200" b="0" i="0" u="none" strike="noStrike" baseline="0" dirty="0">
                <a:solidFill>
                  <a:srgbClr val="FF0000"/>
                </a:solidFill>
              </a:rPr>
              <a:t>IoT Based Smart Home </a:t>
            </a:r>
            <a:endParaRPr lang="en-US" sz="6000" dirty="0">
              <a:solidFill>
                <a:srgbClr val="FF0000"/>
              </a:solidFill>
            </a:endParaRPr>
          </a:p>
        </p:txBody>
      </p:sp>
      <p:sp>
        <p:nvSpPr>
          <p:cNvPr id="3" name="Content Placeholder 2">
            <a:extLst>
              <a:ext uri="{FF2B5EF4-FFF2-40B4-BE49-F238E27FC236}">
                <a16:creationId xmlns:a16="http://schemas.microsoft.com/office/drawing/2014/main" id="{CA6722D1-DF1C-4D2D-A562-C2B5BBA78572}"/>
              </a:ext>
            </a:extLst>
          </p:cNvPr>
          <p:cNvSpPr>
            <a:spLocks noGrp="1"/>
          </p:cNvSpPr>
          <p:nvPr>
            <p:ph idx="1"/>
          </p:nvPr>
        </p:nvSpPr>
        <p:spPr>
          <a:xfrm>
            <a:off x="1410346" y="619932"/>
            <a:ext cx="10781654" cy="6238068"/>
          </a:xfrm>
        </p:spPr>
        <p:txBody>
          <a:bodyPr/>
          <a:lstStyle/>
          <a:p>
            <a:r>
              <a:rPr lang="en-US" sz="2000" b="0" i="0" u="none" strike="noStrike" baseline="0" dirty="0">
                <a:solidFill>
                  <a:srgbClr val="000000"/>
                </a:solidFill>
                <a:latin typeface="Times New Roman" panose="02020603050405020304" pitchFamily="18" charset="0"/>
              </a:rPr>
              <a:t>Smart Home initiative allows subscribers to remotely manage and monitor different home devices from anywhere via smartphones or over the web</a:t>
            </a:r>
            <a:r>
              <a:rPr lang="en-US" sz="2400" b="0" i="0" u="none" strike="noStrike" baseline="0" dirty="0">
                <a:solidFill>
                  <a:srgbClr val="000000"/>
                </a:solidFill>
                <a:latin typeface="Times New Roman" panose="02020603050405020304" pitchFamily="18" charset="0"/>
              </a:rPr>
              <a:t>.</a:t>
            </a:r>
          </a:p>
          <a:p>
            <a:endParaRPr lang="en-US" dirty="0"/>
          </a:p>
        </p:txBody>
      </p:sp>
      <p:graphicFrame>
        <p:nvGraphicFramePr>
          <p:cNvPr id="9" name="Table 5">
            <a:extLst>
              <a:ext uri="{FF2B5EF4-FFF2-40B4-BE49-F238E27FC236}">
                <a16:creationId xmlns:a16="http://schemas.microsoft.com/office/drawing/2014/main" id="{548A7632-AC24-4A0E-809F-A0AC70CA88AB}"/>
              </a:ext>
            </a:extLst>
          </p:cNvPr>
          <p:cNvGraphicFramePr>
            <a:graphicFrameLocks noGrp="1"/>
          </p:cNvGraphicFramePr>
          <p:nvPr>
            <p:extLst>
              <p:ext uri="{D42A27DB-BD31-4B8C-83A1-F6EECF244321}">
                <p14:modId xmlns:p14="http://schemas.microsoft.com/office/powerpoint/2010/main" val="3442508805"/>
              </p:ext>
            </p:extLst>
          </p:nvPr>
        </p:nvGraphicFramePr>
        <p:xfrm>
          <a:off x="1410346" y="1503337"/>
          <a:ext cx="10781654" cy="4915567"/>
        </p:xfrm>
        <a:graphic>
          <a:graphicData uri="http://schemas.openxmlformats.org/drawingml/2006/table">
            <a:tbl>
              <a:tblPr firstRow="1" bandRow="1">
                <a:tableStyleId>{5940675A-B579-460E-94D1-54222C63F5DA}</a:tableStyleId>
              </a:tblPr>
              <a:tblGrid>
                <a:gridCol w="2626379">
                  <a:extLst>
                    <a:ext uri="{9D8B030D-6E8A-4147-A177-3AD203B41FA5}">
                      <a16:colId xmlns:a16="http://schemas.microsoft.com/office/drawing/2014/main" val="2903213751"/>
                    </a:ext>
                  </a:extLst>
                </a:gridCol>
                <a:gridCol w="8155275">
                  <a:extLst>
                    <a:ext uri="{9D8B030D-6E8A-4147-A177-3AD203B41FA5}">
                      <a16:colId xmlns:a16="http://schemas.microsoft.com/office/drawing/2014/main" val="4056738801"/>
                    </a:ext>
                  </a:extLst>
                </a:gridCol>
              </a:tblGrid>
              <a:tr h="402351">
                <a:tc>
                  <a:txBody>
                    <a:bodyPr/>
                    <a:lstStyle/>
                    <a:p>
                      <a:r>
                        <a:rPr lang="en-US" sz="2000" b="1" dirty="0"/>
                        <a:t>Home applications</a:t>
                      </a:r>
                    </a:p>
                  </a:txBody>
                  <a:tcPr/>
                </a:tc>
                <a:tc>
                  <a:txBody>
                    <a:bodyPr/>
                    <a:lstStyle/>
                    <a:p>
                      <a:r>
                        <a:rPr lang="en-US" sz="2000" b="1" dirty="0"/>
                        <a:t>Description</a:t>
                      </a:r>
                    </a:p>
                  </a:txBody>
                  <a:tcPr/>
                </a:tc>
                <a:extLst>
                  <a:ext uri="{0D108BD9-81ED-4DB2-BD59-A6C34878D82A}">
                    <a16:rowId xmlns:a16="http://schemas.microsoft.com/office/drawing/2014/main" val="1195628266"/>
                  </a:ext>
                </a:extLst>
              </a:tr>
              <a:tr h="671104">
                <a:tc>
                  <a:txBody>
                    <a:bodyPr/>
                    <a:lstStyle/>
                    <a:p>
                      <a:r>
                        <a:rPr lang="en-US" sz="1800" b="0" i="0" u="none" strike="noStrike" baseline="0" dirty="0">
                          <a:solidFill>
                            <a:srgbClr val="000000"/>
                          </a:solidFill>
                          <a:latin typeface="Times New Roman" panose="02020603050405020304" pitchFamily="18" charset="0"/>
                        </a:rPr>
                        <a:t>Remote Control Appliances</a:t>
                      </a:r>
                      <a:endParaRPr lang="en-US" sz="1800" b="0" dirty="0"/>
                    </a:p>
                  </a:txBody>
                  <a:tcPr/>
                </a:tc>
                <a:tc>
                  <a:txBody>
                    <a:bodyPr/>
                    <a:lstStyle/>
                    <a:p>
                      <a:r>
                        <a:rPr lang="en-US" sz="1800" b="0" i="0" u="none" strike="noStrike" baseline="0" dirty="0">
                          <a:solidFill>
                            <a:srgbClr val="000000"/>
                          </a:solidFill>
                          <a:latin typeface="Times New Roman" panose="02020603050405020304" pitchFamily="18" charset="0"/>
                        </a:rPr>
                        <a:t>Switching on and off remotely appliances to avoid accidents and save energy</a:t>
                      </a:r>
                      <a:endParaRPr lang="en-US" sz="1800" dirty="0"/>
                    </a:p>
                  </a:txBody>
                  <a:tcPr/>
                </a:tc>
                <a:extLst>
                  <a:ext uri="{0D108BD9-81ED-4DB2-BD59-A6C34878D82A}">
                    <a16:rowId xmlns:a16="http://schemas.microsoft.com/office/drawing/2014/main" val="1311117002"/>
                  </a:ext>
                </a:extLst>
              </a:tr>
              <a:tr h="671104">
                <a:tc>
                  <a:txBody>
                    <a:bodyPr/>
                    <a:lstStyle/>
                    <a:p>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Weather</a:t>
                      </a:r>
                      <a:endParaRPr lang="en-US" sz="1800" b="0" dirty="0"/>
                    </a:p>
                  </a:txBody>
                  <a:tcPr/>
                </a:tc>
                <a:tc>
                  <a:txBody>
                    <a:bodyPr/>
                    <a:lstStyle/>
                    <a:p>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Displays outdoor weather conditions such as humidity, temperature, pressure, wind speed and rain levels </a:t>
                      </a:r>
                      <a:endParaRPr lang="en-US" sz="1800" dirty="0"/>
                    </a:p>
                  </a:txBody>
                  <a:tcPr/>
                </a:tc>
                <a:extLst>
                  <a:ext uri="{0D108BD9-81ED-4DB2-BD59-A6C34878D82A}">
                    <a16:rowId xmlns:a16="http://schemas.microsoft.com/office/drawing/2014/main" val="10208483"/>
                  </a:ext>
                </a:extLst>
              </a:tr>
              <a:tr h="828158">
                <a:tc>
                  <a:txBody>
                    <a:bodyPr/>
                    <a:lstStyle/>
                    <a:p>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Smart Home Appliances</a:t>
                      </a:r>
                      <a:endParaRPr lang="en-US" sz="1800" b="0" dirty="0"/>
                    </a:p>
                  </a:txBody>
                  <a:tcPr/>
                </a:tc>
                <a:tc>
                  <a:txBody>
                    <a:bodyPr/>
                    <a:lstStyle/>
                    <a:p>
                      <a:r>
                        <a:rPr lang="en-US" sz="1800" b="0" i="0" u="none" strike="noStrike" baseline="0" dirty="0">
                          <a:solidFill>
                            <a:srgbClr val="000000"/>
                          </a:solidFill>
                          <a:latin typeface="Times New Roman" panose="02020603050405020304" pitchFamily="18" charset="0"/>
                        </a:rPr>
                        <a:t>Refrigerators with LCD screen telling what’s inside food that’s about to expire, ingredients you need to buy, Washing machines allowing you to monitor the laundry remotely </a:t>
                      </a:r>
                      <a:endParaRPr lang="en-US" sz="1800" dirty="0"/>
                    </a:p>
                  </a:txBody>
                  <a:tcPr/>
                </a:tc>
                <a:extLst>
                  <a:ext uri="{0D108BD9-81ED-4DB2-BD59-A6C34878D82A}">
                    <a16:rowId xmlns:a16="http://schemas.microsoft.com/office/drawing/2014/main" val="3446846394"/>
                  </a:ext>
                </a:extLst>
              </a:tr>
              <a:tr h="671104">
                <a:tc>
                  <a:txBody>
                    <a:bodyPr/>
                    <a:lstStyle/>
                    <a:p>
                      <a:r>
                        <a:rPr lang="en-US" sz="1800" b="0" i="0" u="none" strike="noStrike" baseline="0" dirty="0">
                          <a:solidFill>
                            <a:srgbClr val="000000"/>
                          </a:solidFill>
                          <a:latin typeface="Times New Roman" panose="02020603050405020304" pitchFamily="18" charset="0"/>
                        </a:rPr>
                        <a:t>Safety Monitoring</a:t>
                      </a:r>
                      <a:endParaRPr lang="en-US" sz="1800" b="0" dirty="0"/>
                    </a:p>
                  </a:txBody>
                  <a:tcPr/>
                </a:tc>
                <a:tc>
                  <a:txBody>
                    <a:bodyPr/>
                    <a:lstStyle/>
                    <a:p>
                      <a:r>
                        <a:rPr lang="en-US" sz="1800" b="0" i="0" u="none" strike="noStrike" baseline="0" dirty="0">
                          <a:solidFill>
                            <a:srgbClr val="000000"/>
                          </a:solidFill>
                          <a:latin typeface="Times New Roman" panose="02020603050405020304" pitchFamily="18" charset="0"/>
                        </a:rPr>
                        <a:t>cameras, and home alarm systems making people feel safe in their daily life at home. </a:t>
                      </a:r>
                      <a:endParaRPr lang="en-US" sz="1800" dirty="0"/>
                    </a:p>
                  </a:txBody>
                  <a:tcPr/>
                </a:tc>
                <a:extLst>
                  <a:ext uri="{0D108BD9-81ED-4DB2-BD59-A6C34878D82A}">
                    <a16:rowId xmlns:a16="http://schemas.microsoft.com/office/drawing/2014/main" val="3574881311"/>
                  </a:ext>
                </a:extLst>
              </a:tr>
              <a:tr h="5999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Intrusion Detection Systems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sz="1800" b="0" dirty="0"/>
                    </a:p>
                  </a:txBody>
                  <a:tcPr/>
                </a:tc>
                <a:tc>
                  <a:txBody>
                    <a:bodyPr/>
                    <a:lstStyle/>
                    <a:p>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Detection of window and door openings and violations to prevent intruders</a:t>
                      </a:r>
                      <a:endParaRPr lang="en-US" sz="1800" dirty="0"/>
                    </a:p>
                  </a:txBody>
                  <a:tcPr/>
                </a:tc>
                <a:extLst>
                  <a:ext uri="{0D108BD9-81ED-4DB2-BD59-A6C34878D82A}">
                    <a16:rowId xmlns:a16="http://schemas.microsoft.com/office/drawing/2014/main" val="1190579342"/>
                  </a:ext>
                </a:extLst>
              </a:tr>
              <a:tr h="671104">
                <a:tc>
                  <a:txBody>
                    <a:bodyPr/>
                    <a:lstStyle/>
                    <a:p>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Energy and Water Use</a:t>
                      </a:r>
                      <a:endParaRPr lang="en-US" sz="1800" b="0" dirty="0"/>
                    </a:p>
                  </a:txBody>
                  <a:tcPr/>
                </a:tc>
                <a:tc>
                  <a:txBody>
                    <a:bodyPr/>
                    <a:lstStyle/>
                    <a:p>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Energy and water supply consumption monitoring</a:t>
                      </a:r>
                      <a:endParaRPr lang="en-US" sz="1800" dirty="0"/>
                    </a:p>
                  </a:txBody>
                  <a:tcPr/>
                </a:tc>
                <a:extLst>
                  <a:ext uri="{0D108BD9-81ED-4DB2-BD59-A6C34878D82A}">
                    <a16:rowId xmlns:a16="http://schemas.microsoft.com/office/drawing/2014/main" val="1865250951"/>
                  </a:ext>
                </a:extLst>
              </a:tr>
            </a:tbl>
          </a:graphicData>
        </a:graphic>
      </p:graphicFrame>
      <p:sp>
        <p:nvSpPr>
          <p:cNvPr id="4" name="Slide Number Placeholder 3">
            <a:extLst>
              <a:ext uri="{FF2B5EF4-FFF2-40B4-BE49-F238E27FC236}">
                <a16:creationId xmlns:a16="http://schemas.microsoft.com/office/drawing/2014/main" id="{7E145E25-181F-41C7-AE03-E11F4F068E59}"/>
              </a:ext>
            </a:extLst>
          </p:cNvPr>
          <p:cNvSpPr>
            <a:spLocks noGrp="1"/>
          </p:cNvSpPr>
          <p:nvPr>
            <p:ph type="sldNum" sz="quarter" idx="12"/>
          </p:nvPr>
        </p:nvSpPr>
        <p:spPr/>
        <p:txBody>
          <a:bodyPr/>
          <a:lstStyle/>
          <a:p>
            <a:fld id="{12E2E444-2EA1-4C0B-BE2D-F36181C1996C}" type="slidenum">
              <a:rPr lang="en-US" smtClean="0"/>
              <a:t>106</a:t>
            </a:fld>
            <a:endParaRPr lang="en-US"/>
          </a:p>
        </p:txBody>
      </p:sp>
    </p:spTree>
    <p:extLst>
      <p:ext uri="{BB962C8B-B14F-4D97-AF65-F5344CB8AC3E}">
        <p14:creationId xmlns:p14="http://schemas.microsoft.com/office/powerpoint/2010/main" val="39423624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62923-A943-424D-83E1-9CECBE50BFAC}"/>
              </a:ext>
            </a:extLst>
          </p:cNvPr>
          <p:cNvSpPr>
            <a:spLocks noGrp="1"/>
          </p:cNvSpPr>
          <p:nvPr>
            <p:ph type="title"/>
          </p:nvPr>
        </p:nvSpPr>
        <p:spPr/>
        <p:txBody>
          <a:bodyPr/>
          <a:lstStyle/>
          <a:p>
            <a:r>
              <a:rPr kumimoji="0" lang="en-US" sz="4400" b="0" i="0" u="none" strike="noStrike" kern="1200" cap="none" spc="0" normalizeH="0" baseline="0" noProof="0" dirty="0">
                <a:ln>
                  <a:noFill/>
                </a:ln>
                <a:solidFill>
                  <a:srgbClr val="000000"/>
                </a:solidFill>
                <a:effectLst>
                  <a:outerShdw blurRad="50000" dist="30000" dir="5400000" algn="tl" rotWithShape="0">
                    <a:srgbClr val="000000">
                      <a:alpha val="30000"/>
                    </a:srgbClr>
                  </a:outerShdw>
                </a:effectLst>
                <a:uLnTx/>
                <a:uFillTx/>
                <a:latin typeface="Gill Sans MT"/>
                <a:ea typeface="+mj-ea"/>
                <a:cs typeface="+mj-cs"/>
              </a:rPr>
              <a:t>IoT Based Smart City </a:t>
            </a:r>
            <a:endParaRPr lang="en-US" dirty="0"/>
          </a:p>
        </p:txBody>
      </p:sp>
      <p:sp>
        <p:nvSpPr>
          <p:cNvPr id="3" name="Content Placeholder 2">
            <a:extLst>
              <a:ext uri="{FF2B5EF4-FFF2-40B4-BE49-F238E27FC236}">
                <a16:creationId xmlns:a16="http://schemas.microsoft.com/office/drawing/2014/main" id="{B444E31A-E195-4242-85AF-2D2EE61E3779}"/>
              </a:ext>
            </a:extLst>
          </p:cNvPr>
          <p:cNvSpPr>
            <a:spLocks noGrp="1"/>
          </p:cNvSpPr>
          <p:nvPr>
            <p:ph idx="1"/>
          </p:nvPr>
        </p:nvSpPr>
        <p:spPr>
          <a:xfrm>
            <a:off x="1317357" y="1447800"/>
            <a:ext cx="10595244" cy="5410200"/>
          </a:xfrm>
        </p:spPr>
        <p:txBody>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In cities, the development of </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smart grids</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data anal</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ytics, and </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autonomous vehicles </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will provide an intelligent platform to deliver innovations in </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energy management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traffic management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and security, sharing the benefits of this technology throughout society . </a:t>
            </a:r>
            <a:r>
              <a:rPr lang="en-US" dirty="0">
                <a:solidFill>
                  <a:srgbClr val="000000"/>
                </a:solidFill>
                <a:latin typeface="Times New Roman" panose="02020603050405020304" pitchFamily="18" charset="0"/>
                <a:cs typeface="Arial" panose="020B0604020202020204" pitchFamily="34" charset="0"/>
              </a:rPr>
              <a:t>Include</a:t>
            </a:r>
          </a:p>
          <a:p>
            <a:pPr marL="457200" indent="-457200" algn="just" eaLnBrk="0" hangingPunct="0">
              <a:spcBef>
                <a:spcPct val="0"/>
              </a:spcBef>
              <a:buClrTx/>
              <a:buSzTx/>
              <a:defRPr/>
            </a:pPr>
            <a:r>
              <a:rPr lang="en-US" sz="2400" i="0" u="none" strike="noStrike" baseline="0" dirty="0">
                <a:solidFill>
                  <a:srgbClr val="000000"/>
                </a:solidFill>
                <a:latin typeface="Times New Roman" panose="02020603050405020304" pitchFamily="18" charset="0"/>
              </a:rPr>
              <a:t>Structural Health</a:t>
            </a:r>
          </a:p>
          <a:p>
            <a:pPr marL="457200" indent="-457200" algn="just" eaLnBrk="0" hangingPunct="0">
              <a:spcBef>
                <a:spcPct val="0"/>
              </a:spcBef>
              <a:buClrTx/>
              <a:buSzTx/>
              <a:defRPr/>
            </a:pPr>
            <a:r>
              <a:rPr lang="en-US" sz="2400" i="0" u="none" strike="noStrike" baseline="0" dirty="0">
                <a:solidFill>
                  <a:srgbClr val="000000"/>
                </a:solidFill>
                <a:latin typeface="Times New Roman" panose="02020603050405020304" pitchFamily="18" charset="0"/>
              </a:rPr>
              <a:t>Lightning</a:t>
            </a:r>
          </a:p>
          <a:p>
            <a:pPr marL="457200" indent="-457200" algn="just" eaLnBrk="0" hangingPunct="0">
              <a:spcBef>
                <a:spcPct val="0"/>
              </a:spcBef>
              <a:buClrTx/>
              <a:buSzTx/>
              <a:defRPr/>
            </a:pPr>
            <a:r>
              <a:rPr lang="en-US" sz="2400" i="0" u="none" strike="noStrike" baseline="0" dirty="0">
                <a:solidFill>
                  <a:srgbClr val="000000"/>
                </a:solidFill>
                <a:latin typeface="Times New Roman" panose="02020603050405020304" pitchFamily="18" charset="0"/>
              </a:rPr>
              <a:t>Safety</a:t>
            </a:r>
          </a:p>
          <a:p>
            <a:pPr marL="457200" indent="-457200" algn="just" eaLnBrk="0" hangingPunct="0">
              <a:spcBef>
                <a:spcPct val="0"/>
              </a:spcBef>
              <a:buClrTx/>
              <a:buSzTx/>
              <a:defRPr/>
            </a:pPr>
            <a:r>
              <a:rPr lang="en-US" sz="2400" i="0" u="none" strike="noStrike" baseline="0" dirty="0">
                <a:solidFill>
                  <a:srgbClr val="000000"/>
                </a:solidFill>
                <a:latin typeface="Times New Roman" panose="02020603050405020304" pitchFamily="18" charset="0"/>
              </a:rPr>
              <a:t>Transportation</a:t>
            </a:r>
            <a:endParaRPr lang="en-US" sz="2400" dirty="0">
              <a:solidFill>
                <a:srgbClr val="000000"/>
              </a:solidFill>
              <a:latin typeface="Times New Roman" panose="02020603050405020304" pitchFamily="18" charset="0"/>
            </a:endParaRPr>
          </a:p>
          <a:p>
            <a:pPr marL="457200" indent="-457200" algn="just" eaLnBrk="0" hangingPunct="0">
              <a:spcBef>
                <a:spcPct val="0"/>
              </a:spcBef>
              <a:buClrTx/>
              <a:buSzTx/>
              <a:defRPr/>
            </a:pPr>
            <a:r>
              <a:rPr lang="en-US" sz="2400" i="0" u="none" strike="noStrike" baseline="0" dirty="0">
                <a:solidFill>
                  <a:srgbClr val="000000"/>
                </a:solidFill>
                <a:latin typeface="Times New Roman" panose="02020603050405020304" pitchFamily="18" charset="0"/>
              </a:rPr>
              <a:t>Smart Parking</a:t>
            </a:r>
          </a:p>
          <a:p>
            <a:pPr marL="457200" indent="-457200" algn="just" eaLnBrk="0" hangingPunct="0">
              <a:spcBef>
                <a:spcPct val="0"/>
              </a:spcBef>
              <a:buClrTx/>
              <a:buSzTx/>
              <a:defRPr/>
            </a:pPr>
            <a:r>
              <a:rPr lang="en-US" sz="2400" i="0" u="none" strike="noStrike" baseline="0" dirty="0">
                <a:solidFill>
                  <a:srgbClr val="000000"/>
                </a:solidFill>
                <a:latin typeface="Times New Roman" panose="02020603050405020304" pitchFamily="18" charset="0"/>
              </a:rPr>
              <a:t>Waste Management</a:t>
            </a:r>
            <a:endParaRPr lang="en-US" sz="2400" dirty="0">
              <a:solidFill>
                <a:srgbClr val="000000"/>
              </a:solidFill>
              <a:latin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a:p>
            <a:endParaRPr lang="en-US" dirty="0"/>
          </a:p>
        </p:txBody>
      </p:sp>
      <p:pic>
        <p:nvPicPr>
          <p:cNvPr id="5" name="Picture 4">
            <a:extLst>
              <a:ext uri="{FF2B5EF4-FFF2-40B4-BE49-F238E27FC236}">
                <a16:creationId xmlns:a16="http://schemas.microsoft.com/office/drawing/2014/main" id="{FD0E82CC-11C9-4079-A30F-09638AD46E78}"/>
              </a:ext>
            </a:extLst>
          </p:cNvPr>
          <p:cNvPicPr>
            <a:picLocks noChangeAspect="1"/>
          </p:cNvPicPr>
          <p:nvPr/>
        </p:nvPicPr>
        <p:blipFill>
          <a:blip r:embed="rId2"/>
          <a:stretch>
            <a:fillRect/>
          </a:stretch>
        </p:blipFill>
        <p:spPr>
          <a:xfrm>
            <a:off x="5238427" y="3477567"/>
            <a:ext cx="5151088" cy="3105795"/>
          </a:xfrm>
          <a:prstGeom prst="rect">
            <a:avLst/>
          </a:prstGeom>
        </p:spPr>
      </p:pic>
      <p:sp>
        <p:nvSpPr>
          <p:cNvPr id="4" name="Slide Number Placeholder 3">
            <a:extLst>
              <a:ext uri="{FF2B5EF4-FFF2-40B4-BE49-F238E27FC236}">
                <a16:creationId xmlns:a16="http://schemas.microsoft.com/office/drawing/2014/main" id="{017357AE-4FE8-42B2-AF18-9AB6F5FC1231}"/>
              </a:ext>
            </a:extLst>
          </p:cNvPr>
          <p:cNvSpPr>
            <a:spLocks noGrp="1"/>
          </p:cNvSpPr>
          <p:nvPr>
            <p:ph type="sldNum" sz="quarter" idx="12"/>
          </p:nvPr>
        </p:nvSpPr>
        <p:spPr/>
        <p:txBody>
          <a:bodyPr/>
          <a:lstStyle/>
          <a:p>
            <a:fld id="{12E2E444-2EA1-4C0B-BE2D-F36181C1996C}" type="slidenum">
              <a:rPr lang="en-US" smtClean="0"/>
              <a:t>107</a:t>
            </a:fld>
            <a:endParaRPr lang="en-US"/>
          </a:p>
        </p:txBody>
      </p:sp>
    </p:spTree>
    <p:extLst>
      <p:ext uri="{BB962C8B-B14F-4D97-AF65-F5344CB8AC3E}">
        <p14:creationId xmlns:p14="http://schemas.microsoft.com/office/powerpoint/2010/main" val="26164627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A1918-D4C9-4DA4-8FA5-9650D5A68B7E}"/>
              </a:ext>
            </a:extLst>
          </p:cNvPr>
          <p:cNvSpPr>
            <a:spLocks noGrp="1"/>
          </p:cNvSpPr>
          <p:nvPr>
            <p:ph type="title"/>
          </p:nvPr>
        </p:nvSpPr>
        <p:spPr>
          <a:xfrm>
            <a:off x="1998622" y="266007"/>
            <a:ext cx="10193378" cy="632895"/>
          </a:xfrm>
        </p:spPr>
        <p:txBody>
          <a:bodyPr>
            <a:noAutofit/>
          </a:bodyPr>
          <a:lstStyle/>
          <a:p>
            <a:r>
              <a:rPr lang="en-US" sz="3600" b="0" i="0" u="none" strike="noStrike" baseline="0" dirty="0">
                <a:solidFill>
                  <a:srgbClr val="000000"/>
                </a:solidFill>
              </a:rPr>
              <a:t>IoT Based Smart Farming </a:t>
            </a:r>
            <a:endParaRPr lang="en-US" sz="3600" dirty="0"/>
          </a:p>
        </p:txBody>
      </p:sp>
      <p:sp>
        <p:nvSpPr>
          <p:cNvPr id="3" name="Content Placeholder 2">
            <a:extLst>
              <a:ext uri="{FF2B5EF4-FFF2-40B4-BE49-F238E27FC236}">
                <a16:creationId xmlns:a16="http://schemas.microsoft.com/office/drawing/2014/main" id="{BAB6D453-6849-4937-924C-F98059540BD0}"/>
              </a:ext>
            </a:extLst>
          </p:cNvPr>
          <p:cNvSpPr>
            <a:spLocks noGrp="1"/>
          </p:cNvSpPr>
          <p:nvPr>
            <p:ph idx="1"/>
          </p:nvPr>
        </p:nvSpPr>
        <p:spPr>
          <a:xfrm>
            <a:off x="1255363" y="898902"/>
            <a:ext cx="10936637" cy="5950893"/>
          </a:xfrm>
        </p:spPr>
        <p:txBody>
          <a:bodyPr/>
          <a:lstStyle/>
          <a:p>
            <a:r>
              <a:rPr lang="en-US" sz="2400" b="1" i="0" u="none" strike="noStrike" baseline="0" dirty="0">
                <a:solidFill>
                  <a:srgbClr val="000000"/>
                </a:solidFill>
                <a:latin typeface="Times New Roman" panose="02020603050405020304" pitchFamily="18" charset="0"/>
              </a:rPr>
              <a:t>Green Houses</a:t>
            </a:r>
            <a:r>
              <a:rPr lang="en-US" sz="2400" b="0" i="0" u="none" strike="noStrike" baseline="0" dirty="0">
                <a:solidFill>
                  <a:srgbClr val="000000"/>
                </a:solidFill>
                <a:latin typeface="Times New Roman" panose="02020603050405020304" pitchFamily="18" charset="0"/>
              </a:rPr>
              <a:t>: Control </a:t>
            </a:r>
            <a:r>
              <a:rPr lang="en-US" sz="2400" b="0" i="0" u="none" strike="noStrike" baseline="0" dirty="0">
                <a:solidFill>
                  <a:srgbClr val="FF0000"/>
                </a:solidFill>
                <a:latin typeface="Times New Roman" panose="02020603050405020304" pitchFamily="18" charset="0"/>
              </a:rPr>
              <a:t>micro-climate</a:t>
            </a:r>
            <a:r>
              <a:rPr lang="en-US" sz="2400" b="0" i="0" u="none" strike="noStrike" baseline="0" dirty="0">
                <a:solidFill>
                  <a:srgbClr val="000000"/>
                </a:solidFill>
                <a:latin typeface="Times New Roman" panose="02020603050405020304" pitchFamily="18" charset="0"/>
              </a:rPr>
              <a:t> conditions to maximize the </a:t>
            </a:r>
            <a:r>
              <a:rPr lang="en-US" sz="2400" b="0" i="0" u="none" strike="noStrike" baseline="0" dirty="0">
                <a:solidFill>
                  <a:srgbClr val="FF0000"/>
                </a:solidFill>
                <a:latin typeface="Times New Roman" panose="02020603050405020304" pitchFamily="18" charset="0"/>
              </a:rPr>
              <a:t>production</a:t>
            </a:r>
            <a:r>
              <a:rPr lang="en-US" sz="2400" b="0" i="0" u="none" strike="noStrike" baseline="0" dirty="0">
                <a:solidFill>
                  <a:srgbClr val="000000"/>
                </a:solidFill>
                <a:latin typeface="Times New Roman" panose="02020603050405020304" pitchFamily="18" charset="0"/>
              </a:rPr>
              <a:t> of fruits and vegetables</a:t>
            </a:r>
          </a:p>
          <a:p>
            <a:r>
              <a:rPr lang="en-US" sz="2400" b="1" i="0" u="none" strike="noStrike" baseline="0" dirty="0">
                <a:solidFill>
                  <a:srgbClr val="000000"/>
                </a:solidFill>
                <a:latin typeface="Times New Roman" panose="02020603050405020304" pitchFamily="18" charset="0"/>
              </a:rPr>
              <a:t>Compost</a:t>
            </a:r>
            <a:r>
              <a:rPr lang="en-US" sz="2400" b="0" i="0" u="none" strike="noStrike" baseline="0" dirty="0">
                <a:solidFill>
                  <a:srgbClr val="000000"/>
                </a:solidFill>
                <a:latin typeface="Times New Roman" panose="02020603050405020304" pitchFamily="18" charset="0"/>
              </a:rPr>
              <a:t>: Control of humidity and temperature levels etc. to prevent fungus</a:t>
            </a:r>
          </a:p>
          <a:p>
            <a:pPr marL="82550" indent="0">
              <a:buNone/>
            </a:pPr>
            <a:r>
              <a:rPr lang="en-US" sz="2400" b="0" i="0" u="none" strike="noStrike" baseline="0" dirty="0">
                <a:solidFill>
                  <a:srgbClr val="000000"/>
                </a:solidFill>
                <a:latin typeface="Times New Roman" panose="02020603050405020304" pitchFamily="18" charset="0"/>
              </a:rPr>
              <a:t>• </a:t>
            </a:r>
            <a:r>
              <a:rPr lang="en-US" sz="2400" b="1" i="0" u="none" strike="noStrike" baseline="0" dirty="0">
                <a:solidFill>
                  <a:srgbClr val="000000"/>
                </a:solidFill>
                <a:latin typeface="Times New Roman" panose="02020603050405020304" pitchFamily="18" charset="0"/>
              </a:rPr>
              <a:t>Animal Farming/Tracking</a:t>
            </a:r>
            <a:r>
              <a:rPr lang="en-US" sz="2400" b="0" i="0" u="none" strike="noStrike" baseline="0" dirty="0">
                <a:solidFill>
                  <a:srgbClr val="000000"/>
                </a:solidFill>
                <a:latin typeface="Times New Roman" panose="02020603050405020304" pitchFamily="18" charset="0"/>
              </a:rPr>
              <a:t>: Location and identification of animals grazing.</a:t>
            </a:r>
          </a:p>
          <a:p>
            <a:pPr marL="82550" indent="0">
              <a:buNone/>
            </a:pPr>
            <a:r>
              <a:rPr lang="en-US" sz="2400" b="0" i="0" u="none" strike="noStrike" baseline="0" dirty="0">
                <a:solidFill>
                  <a:srgbClr val="000000"/>
                </a:solidFill>
                <a:latin typeface="Times New Roman" panose="02020603050405020304" pitchFamily="18" charset="0"/>
              </a:rPr>
              <a:t>• </a:t>
            </a:r>
            <a:r>
              <a:rPr lang="en-US" sz="2400" b="1" i="0" u="none" strike="noStrike" baseline="0" dirty="0">
                <a:solidFill>
                  <a:srgbClr val="000000"/>
                </a:solidFill>
                <a:latin typeface="Times New Roman" panose="02020603050405020304" pitchFamily="18" charset="0"/>
              </a:rPr>
              <a:t>Offspring Care</a:t>
            </a:r>
            <a:r>
              <a:rPr lang="en-US" sz="2400" b="0" i="0" u="none" strike="noStrike" baseline="0" dirty="0">
                <a:solidFill>
                  <a:srgbClr val="000000"/>
                </a:solidFill>
                <a:latin typeface="Times New Roman" panose="02020603050405020304" pitchFamily="18" charset="0"/>
              </a:rPr>
              <a:t>: Control of growing conditions of the offspring in </a:t>
            </a:r>
            <a:r>
              <a:rPr lang="en-US" sz="2400" b="0" i="0" u="none" strike="noStrike" baseline="0" dirty="0">
                <a:solidFill>
                  <a:srgbClr val="FF0000"/>
                </a:solidFill>
                <a:latin typeface="Times New Roman" panose="02020603050405020304" pitchFamily="18" charset="0"/>
              </a:rPr>
              <a:t>animal farms </a:t>
            </a:r>
            <a:r>
              <a:rPr lang="en-US" sz="2400" b="0" i="0" u="none" strike="noStrike" baseline="0" dirty="0">
                <a:solidFill>
                  <a:srgbClr val="000000"/>
                </a:solidFill>
                <a:latin typeface="Times New Roman" panose="02020603050405020304" pitchFamily="18" charset="0"/>
              </a:rPr>
              <a:t>to ensure its survival and health. </a:t>
            </a:r>
          </a:p>
          <a:p>
            <a:pPr marL="82550" indent="0">
              <a:buNone/>
            </a:pPr>
            <a:r>
              <a:rPr lang="en-US" sz="2400" b="0" i="0" u="none" strike="noStrike" baseline="0" dirty="0">
                <a:solidFill>
                  <a:srgbClr val="000000"/>
                </a:solidFill>
                <a:latin typeface="Times New Roman" panose="02020603050405020304" pitchFamily="18" charset="0"/>
              </a:rPr>
              <a:t>• </a:t>
            </a:r>
            <a:r>
              <a:rPr lang="en-US" sz="2400" b="1" i="0" u="none" strike="noStrike" baseline="0" dirty="0">
                <a:solidFill>
                  <a:srgbClr val="000000"/>
                </a:solidFill>
                <a:latin typeface="Times New Roman" panose="02020603050405020304" pitchFamily="18" charset="0"/>
              </a:rPr>
              <a:t>Field Monitoring</a:t>
            </a:r>
            <a:r>
              <a:rPr lang="en-US" sz="2400" b="0" i="0" u="none" strike="noStrike" baseline="0" dirty="0">
                <a:solidFill>
                  <a:srgbClr val="000000"/>
                </a:solidFill>
                <a:latin typeface="Times New Roman" panose="02020603050405020304" pitchFamily="18" charset="0"/>
              </a:rPr>
              <a:t>: including better control of fertilizing, electricity and watering</a:t>
            </a:r>
            <a:r>
              <a:rPr lang="en-US" sz="2000" b="0" i="0" u="none" strike="noStrike" baseline="0" dirty="0">
                <a:solidFill>
                  <a:srgbClr val="000000"/>
                </a:solidFill>
                <a:latin typeface="Times New Roman" panose="02020603050405020304" pitchFamily="18" charset="0"/>
              </a:rPr>
              <a:t>. </a:t>
            </a:r>
          </a:p>
          <a:p>
            <a:endParaRPr lang="en-US" dirty="0"/>
          </a:p>
        </p:txBody>
      </p:sp>
      <p:pic>
        <p:nvPicPr>
          <p:cNvPr id="5" name="Picture 4">
            <a:extLst>
              <a:ext uri="{FF2B5EF4-FFF2-40B4-BE49-F238E27FC236}">
                <a16:creationId xmlns:a16="http://schemas.microsoft.com/office/drawing/2014/main" id="{2DE1CBFA-D716-44B1-BE8C-31DCFA6EAB3B}"/>
              </a:ext>
            </a:extLst>
          </p:cNvPr>
          <p:cNvPicPr>
            <a:picLocks noChangeAspect="1"/>
          </p:cNvPicPr>
          <p:nvPr/>
        </p:nvPicPr>
        <p:blipFill>
          <a:blip r:embed="rId2"/>
          <a:stretch>
            <a:fillRect/>
          </a:stretch>
        </p:blipFill>
        <p:spPr>
          <a:xfrm>
            <a:off x="2205924" y="3874348"/>
            <a:ext cx="9035513" cy="2910264"/>
          </a:xfrm>
          <a:prstGeom prst="rect">
            <a:avLst/>
          </a:prstGeom>
        </p:spPr>
      </p:pic>
      <p:sp>
        <p:nvSpPr>
          <p:cNvPr id="4" name="Slide Number Placeholder 3">
            <a:extLst>
              <a:ext uri="{FF2B5EF4-FFF2-40B4-BE49-F238E27FC236}">
                <a16:creationId xmlns:a16="http://schemas.microsoft.com/office/drawing/2014/main" id="{A7A5D83E-B5AA-468B-AC64-7DEC435469E3}"/>
              </a:ext>
            </a:extLst>
          </p:cNvPr>
          <p:cNvSpPr>
            <a:spLocks noGrp="1"/>
          </p:cNvSpPr>
          <p:nvPr>
            <p:ph type="sldNum" sz="quarter" idx="12"/>
          </p:nvPr>
        </p:nvSpPr>
        <p:spPr/>
        <p:txBody>
          <a:bodyPr/>
          <a:lstStyle/>
          <a:p>
            <a:fld id="{12E2E444-2EA1-4C0B-BE2D-F36181C1996C}" type="slidenum">
              <a:rPr lang="en-US" smtClean="0"/>
              <a:t>108</a:t>
            </a:fld>
            <a:endParaRPr lang="en-US"/>
          </a:p>
        </p:txBody>
      </p:sp>
    </p:spTree>
    <p:extLst>
      <p:ext uri="{BB962C8B-B14F-4D97-AF65-F5344CB8AC3E}">
        <p14:creationId xmlns:p14="http://schemas.microsoft.com/office/powerpoint/2010/main" val="36842373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1D096-C6CE-4B7B-B905-D738A1B4B235}"/>
              </a:ext>
            </a:extLst>
          </p:cNvPr>
          <p:cNvSpPr>
            <a:spLocks noGrp="1"/>
          </p:cNvSpPr>
          <p:nvPr>
            <p:ph type="title"/>
          </p:nvPr>
        </p:nvSpPr>
        <p:spPr/>
        <p:txBody>
          <a:bodyPr/>
          <a:lstStyle/>
          <a:p>
            <a:r>
              <a:rPr lang="en-US" sz="4400" b="1" i="0" u="none" strike="noStrike" baseline="0" dirty="0">
                <a:solidFill>
                  <a:srgbClr val="000000"/>
                </a:solidFill>
                <a:latin typeface="Times New Roman" panose="02020603050405020304" pitchFamily="18" charset="0"/>
              </a:rPr>
              <a:t>Chapter 5: Augmented Reality (AR) </a:t>
            </a:r>
            <a:endParaRPr lang="en-US" dirty="0"/>
          </a:p>
        </p:txBody>
      </p:sp>
      <p:sp>
        <p:nvSpPr>
          <p:cNvPr id="3" name="Content Placeholder 2">
            <a:extLst>
              <a:ext uri="{FF2B5EF4-FFF2-40B4-BE49-F238E27FC236}">
                <a16:creationId xmlns:a16="http://schemas.microsoft.com/office/drawing/2014/main" id="{37B1906F-3370-46D5-AD20-EC1192901069}"/>
              </a:ext>
            </a:extLst>
          </p:cNvPr>
          <p:cNvSpPr>
            <a:spLocks noGrp="1"/>
          </p:cNvSpPr>
          <p:nvPr>
            <p:ph idx="1"/>
          </p:nvPr>
        </p:nvSpPr>
        <p:spPr/>
        <p:txBody>
          <a:bodyPr/>
          <a:lstStyle/>
          <a:p>
            <a:pPr marL="82550" indent="0">
              <a:buNone/>
            </a:pPr>
            <a:r>
              <a:rPr lang="en-US" sz="2800" b="1" dirty="0">
                <a:solidFill>
                  <a:srgbClr val="000000"/>
                </a:solidFill>
                <a:latin typeface="Times New Roman" panose="02020603050405020304" pitchFamily="18" charset="0"/>
              </a:rPr>
              <a:t>After Objectives</a:t>
            </a:r>
            <a:r>
              <a:rPr lang="en-US" sz="2800" b="1" i="0" u="none" strike="noStrike" baseline="0" dirty="0">
                <a:solidFill>
                  <a:srgbClr val="000000"/>
                </a:solidFill>
                <a:latin typeface="Times New Roman" panose="02020603050405020304" pitchFamily="18" charset="0"/>
              </a:rPr>
              <a:t>:</a:t>
            </a:r>
          </a:p>
          <a:p>
            <a:pPr marL="82550" indent="0">
              <a:buNone/>
            </a:pPr>
            <a:r>
              <a:rPr lang="en-US" sz="2800" b="1" i="0" u="none" strike="noStrike" baseline="0" dirty="0">
                <a:solidFill>
                  <a:srgbClr val="000000"/>
                </a:solidFill>
                <a:latin typeface="Times New Roman" panose="02020603050405020304" pitchFamily="18" charset="0"/>
              </a:rPr>
              <a:t>accomplishing this chapter, Students will be able to</a:t>
            </a:r>
            <a:r>
              <a:rPr lang="en-US" sz="2800" b="0" i="0" u="none" strike="noStrike" baseline="0" dirty="0">
                <a:solidFill>
                  <a:srgbClr val="000000"/>
                </a:solidFill>
                <a:latin typeface="Times New Roman" panose="02020603050405020304" pitchFamily="18" charset="0"/>
              </a:rPr>
              <a:t>: </a:t>
            </a:r>
          </a:p>
          <a:p>
            <a:pPr marL="82550" indent="0">
              <a:buNone/>
            </a:pPr>
            <a:r>
              <a:rPr lang="en-US" b="0" i="0" u="none" strike="noStrike" baseline="0" dirty="0">
                <a:solidFill>
                  <a:srgbClr val="000000"/>
                </a:solidFill>
                <a:latin typeface="Times New Roman" panose="02020603050405020304" pitchFamily="18" charset="0"/>
                <a:cs typeface="Times New Roman" panose="02020603050405020304" pitchFamily="18" charset="0"/>
              </a:rPr>
              <a:t>➢ Explain augmented reality </a:t>
            </a:r>
          </a:p>
          <a:p>
            <a:pPr marL="82550" indent="0">
              <a:buNone/>
            </a:pPr>
            <a:r>
              <a:rPr lang="en-US" b="0" i="0" u="none" strike="noStrike" baseline="0" dirty="0">
                <a:solidFill>
                  <a:srgbClr val="000000"/>
                </a:solidFill>
                <a:latin typeface="Times New Roman" panose="02020603050405020304" pitchFamily="18" charset="0"/>
                <a:cs typeface="Times New Roman" panose="02020603050405020304" pitchFamily="18" charset="0"/>
              </a:rPr>
              <a:t>➢ Explain the features of augmented reality </a:t>
            </a:r>
          </a:p>
          <a:p>
            <a:pPr marL="82550" indent="0">
              <a:buNone/>
            </a:pPr>
            <a:r>
              <a:rPr lang="en-US" b="0" i="0" u="none" strike="noStrike" baseline="0" dirty="0">
                <a:solidFill>
                  <a:srgbClr val="000000"/>
                </a:solidFill>
                <a:latin typeface="Times New Roman" panose="02020603050405020304" pitchFamily="18" charset="0"/>
                <a:cs typeface="Times New Roman" panose="02020603050405020304" pitchFamily="18" charset="0"/>
              </a:rPr>
              <a:t>➢ Explain the difference between AR, VR, and MR </a:t>
            </a:r>
          </a:p>
          <a:p>
            <a:pPr marL="82550" indent="0">
              <a:buNone/>
            </a:pPr>
            <a:r>
              <a:rPr lang="en-US" b="0" i="0" u="none" strike="noStrike" baseline="0" dirty="0">
                <a:solidFill>
                  <a:srgbClr val="000000"/>
                </a:solidFill>
                <a:latin typeface="Times New Roman" panose="02020603050405020304" pitchFamily="18" charset="0"/>
                <a:cs typeface="Times New Roman" panose="02020603050405020304" pitchFamily="18" charset="0"/>
              </a:rPr>
              <a:t>➢ Explain the architecture of augmented reality systems </a:t>
            </a:r>
          </a:p>
          <a:p>
            <a:pPr marL="82550" indent="0">
              <a:buNone/>
            </a:pPr>
            <a:r>
              <a:rPr lang="en-US" b="0" i="0" u="none" strike="noStrike" baseline="0" dirty="0">
                <a:solidFill>
                  <a:srgbClr val="000000"/>
                </a:solidFill>
                <a:latin typeface="Times New Roman" panose="02020603050405020304" pitchFamily="18" charset="0"/>
                <a:cs typeface="Times New Roman" panose="02020603050405020304" pitchFamily="18" charset="0"/>
              </a:rPr>
              <a:t>➢ Describe the application areas of augmented reality </a:t>
            </a:r>
          </a:p>
          <a:p>
            <a:endParaRPr lang="en-US" dirty="0"/>
          </a:p>
        </p:txBody>
      </p:sp>
      <p:sp>
        <p:nvSpPr>
          <p:cNvPr id="4" name="Slide Number Placeholder 3">
            <a:extLst>
              <a:ext uri="{FF2B5EF4-FFF2-40B4-BE49-F238E27FC236}">
                <a16:creationId xmlns:a16="http://schemas.microsoft.com/office/drawing/2014/main" id="{A5BA1592-7A9E-4E9C-AE86-472B36BD844B}"/>
              </a:ext>
            </a:extLst>
          </p:cNvPr>
          <p:cNvSpPr>
            <a:spLocks noGrp="1"/>
          </p:cNvSpPr>
          <p:nvPr>
            <p:ph type="sldNum" sz="quarter" idx="12"/>
          </p:nvPr>
        </p:nvSpPr>
        <p:spPr/>
        <p:txBody>
          <a:bodyPr/>
          <a:lstStyle/>
          <a:p>
            <a:fld id="{12E2E444-2EA1-4C0B-BE2D-F36181C1996C}" type="slidenum">
              <a:rPr lang="en-US" smtClean="0"/>
              <a:t>109</a:t>
            </a:fld>
            <a:endParaRPr lang="en-US"/>
          </a:p>
        </p:txBody>
      </p:sp>
    </p:spTree>
    <p:extLst>
      <p:ext uri="{BB962C8B-B14F-4D97-AF65-F5344CB8AC3E}">
        <p14:creationId xmlns:p14="http://schemas.microsoft.com/office/powerpoint/2010/main" val="534040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0137F-166C-4E12-A056-BCFB9B4A9EB4}"/>
              </a:ext>
            </a:extLst>
          </p:cNvPr>
          <p:cNvSpPr>
            <a:spLocks noGrp="1"/>
          </p:cNvSpPr>
          <p:nvPr>
            <p:ph type="title"/>
          </p:nvPr>
        </p:nvSpPr>
        <p:spPr>
          <a:solidFill>
            <a:schemeClr val="bg1">
              <a:lumMod val="95000"/>
            </a:schemeClr>
          </a:solidFill>
        </p:spPr>
        <p:txBody>
          <a:bodyPr>
            <a:normAutofit/>
          </a:bodyPr>
          <a:lstStyle/>
          <a:p>
            <a:r>
              <a:rPr lang="en-US" sz="2800" b="0" i="0" u="none" strike="noStrike" baseline="0" dirty="0">
                <a:solidFill>
                  <a:srgbClr val="000000"/>
                </a:solidFill>
              </a:rPr>
              <a:t>Role of Data for Emerging Technologies </a:t>
            </a:r>
            <a:endParaRPr lang="en-US" sz="5400" dirty="0"/>
          </a:p>
        </p:txBody>
      </p:sp>
      <p:sp>
        <p:nvSpPr>
          <p:cNvPr id="3" name="Content Placeholder 2">
            <a:extLst>
              <a:ext uri="{FF2B5EF4-FFF2-40B4-BE49-F238E27FC236}">
                <a16:creationId xmlns:a16="http://schemas.microsoft.com/office/drawing/2014/main" id="{D86FDFE1-0F87-492F-B5FD-E67B3928C869}"/>
              </a:ext>
            </a:extLst>
          </p:cNvPr>
          <p:cNvSpPr>
            <a:spLocks noGrp="1"/>
          </p:cNvSpPr>
          <p:nvPr>
            <p:ph idx="1"/>
          </p:nvPr>
        </p:nvSpPr>
        <p:spPr/>
        <p:txBody>
          <a:bodyPr/>
          <a:lstStyle/>
          <a:p>
            <a:pPr algn="just"/>
            <a:r>
              <a:rPr lang="en-US" sz="3600" b="0" i="0" u="none" strike="noStrike" baseline="0" dirty="0">
                <a:solidFill>
                  <a:srgbClr val="000000"/>
                </a:solidFill>
                <a:latin typeface="Times New Roman" panose="02020603050405020304" pitchFamily="18" charset="0"/>
              </a:rPr>
              <a:t>Data is regarded as the </a:t>
            </a:r>
            <a:r>
              <a:rPr lang="en-US" sz="3600" i="1" u="none" strike="noStrike" baseline="0" dirty="0">
                <a:solidFill>
                  <a:srgbClr val="000000"/>
                </a:solidFill>
                <a:latin typeface="Times New Roman" panose="02020603050405020304" pitchFamily="18" charset="0"/>
              </a:rPr>
              <a:t>new oil and strategic asset since</a:t>
            </a:r>
            <a:r>
              <a:rPr lang="en-US" sz="3600" b="0" i="0" u="none" strike="noStrike" baseline="0" dirty="0">
                <a:solidFill>
                  <a:srgbClr val="000000"/>
                </a:solidFill>
                <a:latin typeface="Times New Roman" panose="02020603050405020304" pitchFamily="18" charset="0"/>
              </a:rPr>
              <a:t> we are living in the age of big data, and drives or even determines the future of science, technology, the economy, and possibly everything in our world today and tomorrow </a:t>
            </a:r>
            <a:endParaRPr lang="en-US" sz="5400" dirty="0"/>
          </a:p>
        </p:txBody>
      </p:sp>
      <p:sp>
        <p:nvSpPr>
          <p:cNvPr id="4" name="Slide Number Placeholder 3">
            <a:extLst>
              <a:ext uri="{FF2B5EF4-FFF2-40B4-BE49-F238E27FC236}">
                <a16:creationId xmlns:a16="http://schemas.microsoft.com/office/drawing/2014/main" id="{0A7A36A0-6172-4978-BF20-61A881B2F69C}"/>
              </a:ext>
            </a:extLst>
          </p:cNvPr>
          <p:cNvSpPr>
            <a:spLocks noGrp="1"/>
          </p:cNvSpPr>
          <p:nvPr>
            <p:ph type="sldNum" sz="quarter" idx="12"/>
          </p:nvPr>
        </p:nvSpPr>
        <p:spPr/>
        <p:txBody>
          <a:bodyPr/>
          <a:lstStyle/>
          <a:p>
            <a:fld id="{12E2E444-2EA1-4C0B-BE2D-F36181C1996C}" type="slidenum">
              <a:rPr lang="en-US" smtClean="0"/>
              <a:t>11</a:t>
            </a:fld>
            <a:endParaRPr lang="en-US"/>
          </a:p>
        </p:txBody>
      </p:sp>
    </p:spTree>
    <p:extLst>
      <p:ext uri="{BB962C8B-B14F-4D97-AF65-F5344CB8AC3E}">
        <p14:creationId xmlns:p14="http://schemas.microsoft.com/office/powerpoint/2010/main" val="15526012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1D096-C6CE-4B7B-B905-D738A1B4B235}"/>
              </a:ext>
            </a:extLst>
          </p:cNvPr>
          <p:cNvSpPr>
            <a:spLocks noGrp="1"/>
          </p:cNvSpPr>
          <p:nvPr>
            <p:ph type="title"/>
          </p:nvPr>
        </p:nvSpPr>
        <p:spPr/>
        <p:txBody>
          <a:bodyPr/>
          <a:lstStyle/>
          <a:p>
            <a:r>
              <a:rPr lang="en-US" sz="4400" b="1" i="0" u="none" strike="noStrike" baseline="0" dirty="0">
                <a:solidFill>
                  <a:srgbClr val="000000"/>
                </a:solidFill>
                <a:latin typeface="Times New Roman" panose="02020603050405020304" pitchFamily="18" charset="0"/>
              </a:rPr>
              <a:t>Chapter 5: Augmented Reality (AR) </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0886" y="1417638"/>
            <a:ext cx="5594348" cy="3306677"/>
          </a:xfrm>
        </p:spPr>
      </p:pic>
      <p:sp>
        <p:nvSpPr>
          <p:cNvPr id="4" name="Slide Number Placeholder 3">
            <a:extLst>
              <a:ext uri="{FF2B5EF4-FFF2-40B4-BE49-F238E27FC236}">
                <a16:creationId xmlns:a16="http://schemas.microsoft.com/office/drawing/2014/main" id="{A5BA1592-7A9E-4E9C-AE86-472B36BD844B}"/>
              </a:ext>
            </a:extLst>
          </p:cNvPr>
          <p:cNvSpPr>
            <a:spLocks noGrp="1"/>
          </p:cNvSpPr>
          <p:nvPr>
            <p:ph type="sldNum" sz="quarter" idx="12"/>
          </p:nvPr>
        </p:nvSpPr>
        <p:spPr/>
        <p:txBody>
          <a:bodyPr/>
          <a:lstStyle/>
          <a:p>
            <a:fld id="{12E2E444-2EA1-4C0B-BE2D-F36181C1996C}" type="slidenum">
              <a:rPr lang="en-US" smtClean="0"/>
              <a:t>110</a:t>
            </a:fld>
            <a:endParaRPr lang="en-US"/>
          </a:p>
        </p:txBody>
      </p:sp>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331082" y="1417638"/>
            <a:ext cx="4783428" cy="330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63157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1D096-C6CE-4B7B-B905-D738A1B4B235}"/>
              </a:ext>
            </a:extLst>
          </p:cNvPr>
          <p:cNvSpPr>
            <a:spLocks noGrp="1"/>
          </p:cNvSpPr>
          <p:nvPr>
            <p:ph type="title"/>
          </p:nvPr>
        </p:nvSpPr>
        <p:spPr/>
        <p:txBody>
          <a:bodyPr/>
          <a:lstStyle/>
          <a:p>
            <a:r>
              <a:rPr lang="en-US" sz="4400" b="1" i="0" u="none" strike="noStrike" baseline="0" dirty="0">
                <a:solidFill>
                  <a:srgbClr val="000000"/>
                </a:solidFill>
                <a:latin typeface="Times New Roman" panose="02020603050405020304" pitchFamily="18" charset="0"/>
              </a:rPr>
              <a:t>Chapter 5: Augmented Reality (AR) </a:t>
            </a:r>
            <a:endParaRPr lang="en-US" dirty="0"/>
          </a:p>
        </p:txBody>
      </p:sp>
      <p:sp>
        <p:nvSpPr>
          <p:cNvPr id="4" name="Slide Number Placeholder 3">
            <a:extLst>
              <a:ext uri="{FF2B5EF4-FFF2-40B4-BE49-F238E27FC236}">
                <a16:creationId xmlns:a16="http://schemas.microsoft.com/office/drawing/2014/main" id="{A5BA1592-7A9E-4E9C-AE86-472B36BD844B}"/>
              </a:ext>
            </a:extLst>
          </p:cNvPr>
          <p:cNvSpPr>
            <a:spLocks noGrp="1"/>
          </p:cNvSpPr>
          <p:nvPr>
            <p:ph type="sldNum" sz="quarter" idx="12"/>
          </p:nvPr>
        </p:nvSpPr>
        <p:spPr/>
        <p:txBody>
          <a:bodyPr/>
          <a:lstStyle/>
          <a:p>
            <a:fld id="{12E2E444-2EA1-4C0B-BE2D-F36181C1996C}" type="slidenum">
              <a:rPr lang="en-US" smtClean="0"/>
              <a:t>111</a:t>
            </a:fld>
            <a:endParaRPr lang="en-US"/>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7668" y="1355226"/>
            <a:ext cx="9683105" cy="5426574"/>
          </a:xfrm>
        </p:spPr>
      </p:pic>
    </p:spTree>
    <p:extLst>
      <p:ext uri="{BB962C8B-B14F-4D97-AF65-F5344CB8AC3E}">
        <p14:creationId xmlns:p14="http://schemas.microsoft.com/office/powerpoint/2010/main" val="10934301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7DF59-4B9E-4C01-AA5A-FF74AAB011F7}"/>
              </a:ext>
            </a:extLst>
          </p:cNvPr>
          <p:cNvSpPr>
            <a:spLocks noGrp="1"/>
          </p:cNvSpPr>
          <p:nvPr>
            <p:ph type="title"/>
          </p:nvPr>
        </p:nvSpPr>
        <p:spPr/>
        <p:txBody>
          <a:bodyPr/>
          <a:lstStyle/>
          <a:p>
            <a:r>
              <a:rPr lang="en-US" sz="4400" b="0" i="0" u="none" strike="noStrike" baseline="0" dirty="0">
                <a:solidFill>
                  <a:srgbClr val="000000"/>
                </a:solidFill>
                <a:latin typeface="Times New Roman" panose="02020603050405020304" pitchFamily="18" charset="0"/>
              </a:rPr>
              <a:t>Overview of augmented reality </a:t>
            </a:r>
            <a:endParaRPr lang="en-US" dirty="0"/>
          </a:p>
        </p:txBody>
      </p:sp>
      <p:sp>
        <p:nvSpPr>
          <p:cNvPr id="3" name="Content Placeholder 2">
            <a:extLst>
              <a:ext uri="{FF2B5EF4-FFF2-40B4-BE49-F238E27FC236}">
                <a16:creationId xmlns:a16="http://schemas.microsoft.com/office/drawing/2014/main" id="{B046FE7D-678E-4333-A526-5E72FDDD2320}"/>
              </a:ext>
            </a:extLst>
          </p:cNvPr>
          <p:cNvSpPr>
            <a:spLocks noGrp="1"/>
          </p:cNvSpPr>
          <p:nvPr>
            <p:ph idx="1"/>
          </p:nvPr>
        </p:nvSpPr>
        <p:spPr>
          <a:xfrm>
            <a:off x="1410347" y="1447800"/>
            <a:ext cx="10502254" cy="4800600"/>
          </a:xfrm>
        </p:spPr>
        <p:txBody>
          <a:bodyPr/>
          <a:lstStyle/>
          <a:p>
            <a:pPr algn="just"/>
            <a:r>
              <a:rPr lang="en-US" sz="3600" b="0" i="0" u="none" strike="noStrike" baseline="0" dirty="0">
                <a:solidFill>
                  <a:srgbClr val="000000"/>
                </a:solidFill>
                <a:latin typeface="Times New Roman" panose="02020603050405020304" pitchFamily="18" charset="0"/>
              </a:rPr>
              <a:t>AR combine, or mix, the </a:t>
            </a:r>
            <a:r>
              <a:rPr lang="en-US" sz="3600" b="0" i="0" u="none" strike="noStrike" baseline="0" dirty="0">
                <a:solidFill>
                  <a:srgbClr val="FF0000"/>
                </a:solidFill>
                <a:latin typeface="Times New Roman" panose="02020603050405020304" pitchFamily="18" charset="0"/>
              </a:rPr>
              <a:t>view</a:t>
            </a:r>
            <a:r>
              <a:rPr lang="en-US" sz="3600" b="0" i="0" u="none" strike="noStrike" baseline="0" dirty="0">
                <a:solidFill>
                  <a:srgbClr val="000000"/>
                </a:solidFill>
                <a:latin typeface="Times New Roman" panose="02020603050405020304" pitchFamily="18" charset="0"/>
              </a:rPr>
              <a:t> of the </a:t>
            </a:r>
            <a:r>
              <a:rPr lang="en-US" sz="3600" b="0" i="0" u="none" strike="noStrike" baseline="0" dirty="0">
                <a:solidFill>
                  <a:srgbClr val="FF0000"/>
                </a:solidFill>
                <a:latin typeface="Times New Roman" panose="02020603050405020304" pitchFamily="18" charset="0"/>
              </a:rPr>
              <a:t>real environment </a:t>
            </a:r>
            <a:r>
              <a:rPr lang="en-US" sz="3600" b="0" i="0" u="none" strike="noStrike" baseline="0" dirty="0">
                <a:solidFill>
                  <a:srgbClr val="000000"/>
                </a:solidFill>
                <a:latin typeface="Times New Roman" panose="02020603050405020304" pitchFamily="18" charset="0"/>
              </a:rPr>
              <a:t>with additional, </a:t>
            </a:r>
            <a:r>
              <a:rPr lang="en-US" sz="3600" b="0" i="0" u="none" strike="noStrike" baseline="0" dirty="0">
                <a:solidFill>
                  <a:srgbClr val="FF0000"/>
                </a:solidFill>
                <a:latin typeface="Times New Roman" panose="02020603050405020304" pitchFamily="18" charset="0"/>
              </a:rPr>
              <a:t>virtual</a:t>
            </a:r>
            <a:r>
              <a:rPr lang="en-US" sz="3600" b="0" i="0" u="none" strike="noStrike" baseline="0" dirty="0">
                <a:solidFill>
                  <a:srgbClr val="000000"/>
                </a:solidFill>
                <a:latin typeface="Times New Roman" panose="02020603050405020304" pitchFamily="18" charset="0"/>
              </a:rPr>
              <a:t> content that is presented through </a:t>
            </a:r>
            <a:r>
              <a:rPr lang="en-US" sz="3600" b="0" i="0" u="none" strike="noStrike" baseline="0" dirty="0">
                <a:solidFill>
                  <a:srgbClr val="FF0000"/>
                </a:solidFill>
                <a:latin typeface="Times New Roman" panose="02020603050405020304" pitchFamily="18" charset="0"/>
              </a:rPr>
              <a:t>computer graphics</a:t>
            </a:r>
            <a:r>
              <a:rPr lang="en-US" sz="3600" b="0" i="0" u="none" strike="noStrike" baseline="0" dirty="0">
                <a:solidFill>
                  <a:srgbClr val="000000"/>
                </a:solidFill>
                <a:latin typeface="Times New Roman" panose="02020603050405020304" pitchFamily="18" charset="0"/>
              </a:rPr>
              <a:t>. </a:t>
            </a:r>
          </a:p>
          <a:p>
            <a:pPr algn="just"/>
            <a:r>
              <a:rPr lang="en-US" sz="3600" b="0" i="0" u="none" strike="noStrike" baseline="0" dirty="0">
                <a:solidFill>
                  <a:srgbClr val="000000"/>
                </a:solidFill>
                <a:latin typeface="Times New Roman" panose="02020603050405020304" pitchFamily="18" charset="0"/>
              </a:rPr>
              <a:t>Its convincing effect is achieved by ensuring that the </a:t>
            </a:r>
            <a:r>
              <a:rPr lang="en-US" sz="3600" b="1" i="0" u="none" strike="noStrike" baseline="0" dirty="0">
                <a:solidFill>
                  <a:srgbClr val="000000"/>
                </a:solidFill>
                <a:latin typeface="Times New Roman" panose="02020603050405020304" pitchFamily="18" charset="0"/>
              </a:rPr>
              <a:t>virtual content </a:t>
            </a:r>
            <a:r>
              <a:rPr lang="en-US" sz="3600" b="0" i="0" u="none" strike="noStrike" baseline="0" dirty="0">
                <a:solidFill>
                  <a:srgbClr val="000000"/>
                </a:solidFill>
                <a:latin typeface="Times New Roman" panose="02020603050405020304" pitchFamily="18" charset="0"/>
              </a:rPr>
              <a:t>is aligned and registered with the </a:t>
            </a:r>
            <a:r>
              <a:rPr lang="en-US" sz="3600" b="1" i="0" u="none" strike="noStrike" baseline="0" dirty="0">
                <a:solidFill>
                  <a:srgbClr val="000000"/>
                </a:solidFill>
                <a:latin typeface="Times New Roman" panose="02020603050405020304" pitchFamily="18" charset="0"/>
              </a:rPr>
              <a:t>real</a:t>
            </a:r>
            <a:r>
              <a:rPr lang="en-US" sz="3600" b="0" i="0" u="none" strike="noStrike" baseline="0" dirty="0">
                <a:solidFill>
                  <a:srgbClr val="000000"/>
                </a:solidFill>
                <a:latin typeface="Times New Roman" panose="02020603050405020304" pitchFamily="18" charset="0"/>
              </a:rPr>
              <a:t> </a:t>
            </a:r>
            <a:r>
              <a:rPr lang="en-US" sz="3600" b="1" i="0" u="none" strike="noStrike" baseline="0" dirty="0">
                <a:solidFill>
                  <a:srgbClr val="000000"/>
                </a:solidFill>
                <a:latin typeface="Times New Roman" panose="02020603050405020304" pitchFamily="18" charset="0"/>
              </a:rPr>
              <a:t>objects</a:t>
            </a:r>
            <a:r>
              <a:rPr lang="en-US" sz="3600" b="0" i="0" u="none" strike="noStrike" baseline="0" dirty="0">
                <a:solidFill>
                  <a:srgbClr val="000000"/>
                </a:solidFill>
                <a:latin typeface="Times New Roman" panose="02020603050405020304" pitchFamily="18" charset="0"/>
              </a:rPr>
              <a:t>. </a:t>
            </a:r>
            <a:endParaRPr lang="en-US" sz="3600" dirty="0"/>
          </a:p>
        </p:txBody>
      </p:sp>
      <p:sp>
        <p:nvSpPr>
          <p:cNvPr id="4" name="Slide Number Placeholder 3">
            <a:extLst>
              <a:ext uri="{FF2B5EF4-FFF2-40B4-BE49-F238E27FC236}">
                <a16:creationId xmlns:a16="http://schemas.microsoft.com/office/drawing/2014/main" id="{84E7FF59-0A2D-46AF-A5E5-0821F6EEAF99}"/>
              </a:ext>
            </a:extLst>
          </p:cNvPr>
          <p:cNvSpPr>
            <a:spLocks noGrp="1"/>
          </p:cNvSpPr>
          <p:nvPr>
            <p:ph type="sldNum" sz="quarter" idx="12"/>
          </p:nvPr>
        </p:nvSpPr>
        <p:spPr/>
        <p:txBody>
          <a:bodyPr/>
          <a:lstStyle/>
          <a:p>
            <a:fld id="{12E2E444-2EA1-4C0B-BE2D-F36181C1996C}" type="slidenum">
              <a:rPr lang="en-US" smtClean="0"/>
              <a:t>112</a:t>
            </a:fld>
            <a:endParaRPr lang="en-US"/>
          </a:p>
        </p:txBody>
      </p:sp>
    </p:spTree>
    <p:extLst>
      <p:ext uri="{BB962C8B-B14F-4D97-AF65-F5344CB8AC3E}">
        <p14:creationId xmlns:p14="http://schemas.microsoft.com/office/powerpoint/2010/main" val="18510099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A4223-67A0-44A8-8BB4-651BDA9457E7}"/>
              </a:ext>
            </a:extLst>
          </p:cNvPr>
          <p:cNvSpPr>
            <a:spLocks noGrp="1"/>
          </p:cNvSpPr>
          <p:nvPr>
            <p:ph type="title"/>
          </p:nvPr>
        </p:nvSpPr>
        <p:spPr>
          <a:xfrm>
            <a:off x="1317356" y="274638"/>
            <a:ext cx="10874643" cy="1143000"/>
          </a:xfrm>
        </p:spPr>
        <p:txBody>
          <a:bodyPr>
            <a:noAutofit/>
          </a:bodyPr>
          <a:lstStyle/>
          <a:p>
            <a:r>
              <a:rPr lang="en-US" sz="3000" b="0" i="0" u="none" strike="noStrike" baseline="0" dirty="0">
                <a:solidFill>
                  <a:srgbClr val="000000"/>
                </a:solidFill>
                <a:latin typeface="Times New Roman" panose="02020603050405020304" pitchFamily="18" charset="0"/>
              </a:rPr>
              <a:t>Virtual reality (VR), Augmented Reality (AR) vs Mixed reality (MR) </a:t>
            </a:r>
            <a:endParaRPr lang="en-US" sz="3000" dirty="0"/>
          </a:p>
        </p:txBody>
      </p:sp>
      <p:sp>
        <p:nvSpPr>
          <p:cNvPr id="3" name="Content Placeholder 2">
            <a:extLst>
              <a:ext uri="{FF2B5EF4-FFF2-40B4-BE49-F238E27FC236}">
                <a16:creationId xmlns:a16="http://schemas.microsoft.com/office/drawing/2014/main" id="{D3B85FB2-CEB2-444E-B2B1-FC43D5F25F64}"/>
              </a:ext>
            </a:extLst>
          </p:cNvPr>
          <p:cNvSpPr>
            <a:spLocks noGrp="1"/>
          </p:cNvSpPr>
          <p:nvPr>
            <p:ph idx="1"/>
          </p:nvPr>
        </p:nvSpPr>
        <p:spPr>
          <a:xfrm>
            <a:off x="1539089" y="1447800"/>
            <a:ext cx="10529180" cy="5410200"/>
          </a:xfrm>
        </p:spPr>
        <p:txBody>
          <a:bodyPr/>
          <a:lstStyle/>
          <a:p>
            <a:pPr algn="just"/>
            <a:r>
              <a:rPr lang="en-US" sz="2800" b="0" i="0" u="none" strike="noStrike" baseline="0" dirty="0">
                <a:solidFill>
                  <a:srgbClr val="000000"/>
                </a:solidFill>
                <a:latin typeface="Times New Roman" panose="02020603050405020304" pitchFamily="18" charset="0"/>
              </a:rPr>
              <a:t>With constant development in computer vision and the exponential advancement of computer processing power, virtual reality (VR), augmented reality (AR), and mixed reality (MR) technology is becoming more and more prominent. </a:t>
            </a:r>
            <a:endParaRPr lang="en-US" sz="2800" dirty="0"/>
          </a:p>
        </p:txBody>
      </p:sp>
      <p:pic>
        <p:nvPicPr>
          <p:cNvPr id="5" name="Picture 4">
            <a:extLst>
              <a:ext uri="{FF2B5EF4-FFF2-40B4-BE49-F238E27FC236}">
                <a16:creationId xmlns:a16="http://schemas.microsoft.com/office/drawing/2014/main" id="{DAC638A7-6378-4BC9-BCFC-E75B01A49B86}"/>
              </a:ext>
            </a:extLst>
          </p:cNvPr>
          <p:cNvPicPr>
            <a:picLocks noChangeAspect="1"/>
          </p:cNvPicPr>
          <p:nvPr/>
        </p:nvPicPr>
        <p:blipFill>
          <a:blip r:embed="rId2"/>
          <a:stretch>
            <a:fillRect/>
          </a:stretch>
        </p:blipFill>
        <p:spPr>
          <a:xfrm>
            <a:off x="1632488" y="3657600"/>
            <a:ext cx="10244378" cy="3053166"/>
          </a:xfrm>
          <a:prstGeom prst="rect">
            <a:avLst/>
          </a:prstGeom>
        </p:spPr>
      </p:pic>
      <p:sp>
        <p:nvSpPr>
          <p:cNvPr id="4" name="Slide Number Placeholder 3">
            <a:extLst>
              <a:ext uri="{FF2B5EF4-FFF2-40B4-BE49-F238E27FC236}">
                <a16:creationId xmlns:a16="http://schemas.microsoft.com/office/drawing/2014/main" id="{52E5F73C-E3BC-4AB5-8FD8-50A1B8E3244B}"/>
              </a:ext>
            </a:extLst>
          </p:cNvPr>
          <p:cNvSpPr>
            <a:spLocks noGrp="1"/>
          </p:cNvSpPr>
          <p:nvPr>
            <p:ph type="sldNum" sz="quarter" idx="12"/>
          </p:nvPr>
        </p:nvSpPr>
        <p:spPr/>
        <p:txBody>
          <a:bodyPr/>
          <a:lstStyle/>
          <a:p>
            <a:fld id="{12E2E444-2EA1-4C0B-BE2D-F36181C1996C}" type="slidenum">
              <a:rPr lang="en-US" smtClean="0"/>
              <a:t>113</a:t>
            </a:fld>
            <a:endParaRPr lang="en-US"/>
          </a:p>
        </p:txBody>
      </p:sp>
    </p:spTree>
    <p:extLst>
      <p:ext uri="{BB962C8B-B14F-4D97-AF65-F5344CB8AC3E}">
        <p14:creationId xmlns:p14="http://schemas.microsoft.com/office/powerpoint/2010/main" val="37018163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04C1A-A8C2-467E-8DA1-296F61745A2F}"/>
              </a:ext>
            </a:extLst>
          </p:cNvPr>
          <p:cNvSpPr>
            <a:spLocks noGrp="1"/>
          </p:cNvSpPr>
          <p:nvPr>
            <p:ph type="title"/>
          </p:nvPr>
        </p:nvSpPr>
        <p:spPr/>
        <p:txBody>
          <a:bodyPr>
            <a:normAutofit fontScale="90000"/>
          </a:bodyPr>
          <a:lstStyle/>
          <a:p>
            <a:r>
              <a:rPr lang="en-US" sz="4400" dirty="0">
                <a:solidFill>
                  <a:srgbClr val="000000"/>
                </a:solidFill>
                <a:latin typeface="Times New Roman" panose="02020603050405020304" pitchFamily="18" charset="0"/>
              </a:rPr>
              <a:t>Virtual Reality (VR) </a:t>
            </a:r>
            <a:br>
              <a:rPr lang="en-US" dirty="0"/>
            </a:br>
            <a:endParaRPr lang="en-US" dirty="0"/>
          </a:p>
        </p:txBody>
      </p:sp>
      <p:sp>
        <p:nvSpPr>
          <p:cNvPr id="3" name="Content Placeholder 2">
            <a:extLst>
              <a:ext uri="{FF2B5EF4-FFF2-40B4-BE49-F238E27FC236}">
                <a16:creationId xmlns:a16="http://schemas.microsoft.com/office/drawing/2014/main" id="{D3B0C24D-604D-4333-A182-7B58910372DA}"/>
              </a:ext>
            </a:extLst>
          </p:cNvPr>
          <p:cNvSpPr>
            <a:spLocks noGrp="1"/>
          </p:cNvSpPr>
          <p:nvPr>
            <p:ph idx="1"/>
          </p:nvPr>
        </p:nvSpPr>
        <p:spPr>
          <a:xfrm>
            <a:off x="1301858" y="929898"/>
            <a:ext cx="10610742" cy="5928102"/>
          </a:xfrm>
        </p:spPr>
        <p:txBody>
          <a:bodyPr/>
          <a:lstStyle/>
          <a:p>
            <a:pPr algn="just"/>
            <a:r>
              <a:rPr lang="en-US" sz="2800" b="0" i="0" u="none" strike="noStrike" baseline="0" dirty="0">
                <a:solidFill>
                  <a:srgbClr val="000000"/>
                </a:solidFill>
                <a:latin typeface="Times New Roman" panose="02020603050405020304" pitchFamily="18" charset="0"/>
              </a:rPr>
              <a:t>Also called a </a:t>
            </a:r>
            <a:r>
              <a:rPr lang="en-US" sz="2800" b="0" i="0" u="none" strike="noStrike" baseline="0" dirty="0">
                <a:solidFill>
                  <a:srgbClr val="FF0000"/>
                </a:solidFill>
                <a:latin typeface="Times New Roman" panose="02020603050405020304" pitchFamily="18" charset="0"/>
              </a:rPr>
              <a:t>computer-simulated reality </a:t>
            </a:r>
          </a:p>
          <a:p>
            <a:pPr algn="just"/>
            <a:r>
              <a:rPr lang="en-US" sz="2800" b="0" i="0" u="none" strike="noStrike" baseline="0" dirty="0">
                <a:solidFill>
                  <a:srgbClr val="000000"/>
                </a:solidFill>
                <a:latin typeface="Times New Roman" panose="02020603050405020304" pitchFamily="18" charset="0"/>
              </a:rPr>
              <a:t>Refers to computer technologies using reality headsets to generate </a:t>
            </a:r>
            <a:r>
              <a:rPr lang="en-US" sz="2800" b="0" i="0" u="none" strike="noStrike" baseline="0" dirty="0">
                <a:latin typeface="Times New Roman" panose="02020603050405020304" pitchFamily="18" charset="0"/>
              </a:rPr>
              <a:t>realistic</a:t>
            </a:r>
            <a:r>
              <a:rPr lang="en-US" sz="2800" b="0" i="0" u="none" strike="noStrike" baseline="0" dirty="0">
                <a:solidFill>
                  <a:srgbClr val="FF0000"/>
                </a:solidFill>
                <a:latin typeface="Times New Roman" panose="02020603050405020304" pitchFamily="18" charset="0"/>
              </a:rPr>
              <a:t> sounds</a:t>
            </a:r>
            <a:r>
              <a:rPr lang="en-US" sz="2800" b="0" i="0" u="none" strike="noStrike" baseline="0" dirty="0">
                <a:solidFill>
                  <a:srgbClr val="000000"/>
                </a:solidFill>
                <a:latin typeface="Times New Roman" panose="02020603050405020304" pitchFamily="18" charset="0"/>
              </a:rPr>
              <a:t>, </a:t>
            </a:r>
            <a:r>
              <a:rPr lang="en-US" sz="2800" b="0" i="0" u="none" strike="noStrike" baseline="0" dirty="0">
                <a:solidFill>
                  <a:srgbClr val="FF0000"/>
                </a:solidFill>
                <a:latin typeface="Times New Roman" panose="02020603050405020304" pitchFamily="18" charset="0"/>
              </a:rPr>
              <a:t>images</a:t>
            </a:r>
            <a:r>
              <a:rPr lang="en-US" sz="2800" b="0" i="0" u="none" strike="noStrike" baseline="0" dirty="0">
                <a:solidFill>
                  <a:srgbClr val="000000"/>
                </a:solidFill>
                <a:latin typeface="Times New Roman" panose="02020603050405020304" pitchFamily="18" charset="0"/>
              </a:rPr>
              <a:t> and other sensations that </a:t>
            </a:r>
            <a:r>
              <a:rPr lang="en-US" sz="2800" b="0" i="0" u="none" strike="noStrike" baseline="0" dirty="0">
                <a:solidFill>
                  <a:srgbClr val="FF0000"/>
                </a:solidFill>
                <a:latin typeface="Times New Roman" panose="02020603050405020304" pitchFamily="18" charset="0"/>
              </a:rPr>
              <a:t>replicate a real environment or create an imaginary world</a:t>
            </a:r>
            <a:r>
              <a:rPr lang="en-US" sz="2800" b="0" i="0" u="none" strike="noStrike" baseline="0" dirty="0">
                <a:solidFill>
                  <a:srgbClr val="000000"/>
                </a:solidFill>
                <a:latin typeface="Times New Roman" panose="02020603050405020304" pitchFamily="18" charset="0"/>
              </a:rPr>
              <a:t>. </a:t>
            </a:r>
            <a:endParaRPr lang="en-US" sz="2800" dirty="0"/>
          </a:p>
        </p:txBody>
      </p:sp>
      <p:pic>
        <p:nvPicPr>
          <p:cNvPr id="5" name="Picture 4">
            <a:extLst>
              <a:ext uri="{FF2B5EF4-FFF2-40B4-BE49-F238E27FC236}">
                <a16:creationId xmlns:a16="http://schemas.microsoft.com/office/drawing/2014/main" id="{9B4A196D-83C8-4740-9603-67DE59EFC9D0}"/>
              </a:ext>
            </a:extLst>
          </p:cNvPr>
          <p:cNvPicPr>
            <a:picLocks noChangeAspect="1"/>
          </p:cNvPicPr>
          <p:nvPr/>
        </p:nvPicPr>
        <p:blipFill>
          <a:blip r:embed="rId3"/>
          <a:stretch>
            <a:fillRect/>
          </a:stretch>
        </p:blipFill>
        <p:spPr>
          <a:xfrm>
            <a:off x="1301858" y="2988910"/>
            <a:ext cx="3621386" cy="3204927"/>
          </a:xfrm>
          <a:prstGeom prst="rect">
            <a:avLst/>
          </a:prstGeom>
        </p:spPr>
      </p:pic>
      <p:pic>
        <p:nvPicPr>
          <p:cNvPr id="7" name="Picture 6">
            <a:extLst>
              <a:ext uri="{FF2B5EF4-FFF2-40B4-BE49-F238E27FC236}">
                <a16:creationId xmlns:a16="http://schemas.microsoft.com/office/drawing/2014/main" id="{48BFA62A-FF02-429A-A56B-D616070653D7}"/>
              </a:ext>
            </a:extLst>
          </p:cNvPr>
          <p:cNvPicPr>
            <a:picLocks noChangeAspect="1"/>
          </p:cNvPicPr>
          <p:nvPr/>
        </p:nvPicPr>
        <p:blipFill>
          <a:blip r:embed="rId4"/>
          <a:stretch>
            <a:fillRect/>
          </a:stretch>
        </p:blipFill>
        <p:spPr>
          <a:xfrm>
            <a:off x="5114442" y="3429000"/>
            <a:ext cx="5067945" cy="2873325"/>
          </a:xfrm>
          <a:prstGeom prst="rect">
            <a:avLst/>
          </a:prstGeom>
        </p:spPr>
      </p:pic>
      <p:sp>
        <p:nvSpPr>
          <p:cNvPr id="4" name="Slide Number Placeholder 3">
            <a:extLst>
              <a:ext uri="{FF2B5EF4-FFF2-40B4-BE49-F238E27FC236}">
                <a16:creationId xmlns:a16="http://schemas.microsoft.com/office/drawing/2014/main" id="{3D5D830D-C985-4ABA-82B8-8F8898F80652}"/>
              </a:ext>
            </a:extLst>
          </p:cNvPr>
          <p:cNvSpPr>
            <a:spLocks noGrp="1"/>
          </p:cNvSpPr>
          <p:nvPr>
            <p:ph type="sldNum" sz="quarter" idx="12"/>
          </p:nvPr>
        </p:nvSpPr>
        <p:spPr/>
        <p:txBody>
          <a:bodyPr/>
          <a:lstStyle/>
          <a:p>
            <a:fld id="{12E2E444-2EA1-4C0B-BE2D-F36181C1996C}" type="slidenum">
              <a:rPr lang="en-US" smtClean="0"/>
              <a:t>114</a:t>
            </a:fld>
            <a:endParaRPr lang="en-US"/>
          </a:p>
        </p:txBody>
      </p:sp>
    </p:spTree>
    <p:extLst>
      <p:ext uri="{BB962C8B-B14F-4D97-AF65-F5344CB8AC3E}">
        <p14:creationId xmlns:p14="http://schemas.microsoft.com/office/powerpoint/2010/main" val="131761734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FF943-96D7-4A7C-9059-8D9C09A4F0D1}"/>
              </a:ext>
            </a:extLst>
          </p:cNvPr>
          <p:cNvSpPr>
            <a:spLocks noGrp="1"/>
          </p:cNvSpPr>
          <p:nvPr>
            <p:ph type="title"/>
          </p:nvPr>
        </p:nvSpPr>
        <p:spPr/>
        <p:txBody>
          <a:bodyPr/>
          <a:lstStyle/>
          <a:p>
            <a:r>
              <a:rPr lang="en-US" sz="4400" b="0" i="0" u="none" strike="noStrike" baseline="0" dirty="0">
                <a:solidFill>
                  <a:srgbClr val="000000"/>
                </a:solidFill>
                <a:latin typeface="Times New Roman" panose="02020603050405020304" pitchFamily="18" charset="0"/>
              </a:rPr>
              <a:t>Augmented Reality (AR) </a:t>
            </a:r>
            <a:endParaRPr lang="en-US" dirty="0"/>
          </a:p>
        </p:txBody>
      </p:sp>
      <p:sp>
        <p:nvSpPr>
          <p:cNvPr id="3" name="Content Placeholder 2">
            <a:extLst>
              <a:ext uri="{FF2B5EF4-FFF2-40B4-BE49-F238E27FC236}">
                <a16:creationId xmlns:a16="http://schemas.microsoft.com/office/drawing/2014/main" id="{62B92F46-0835-4FDE-91D4-B306E8CCDFCE}"/>
              </a:ext>
            </a:extLst>
          </p:cNvPr>
          <p:cNvSpPr>
            <a:spLocks noGrp="1"/>
          </p:cNvSpPr>
          <p:nvPr>
            <p:ph idx="1"/>
          </p:nvPr>
        </p:nvSpPr>
        <p:spPr>
          <a:xfrm>
            <a:off x="1441343" y="1447800"/>
            <a:ext cx="10471258" cy="5135562"/>
          </a:xfrm>
        </p:spPr>
        <p:txBody>
          <a:bodyPr/>
          <a:lstStyle/>
          <a:p>
            <a:r>
              <a:rPr lang="en-US" sz="3200" b="0" i="0" u="none" strike="noStrike" baseline="0" dirty="0">
                <a:solidFill>
                  <a:srgbClr val="000000"/>
                </a:solidFill>
                <a:latin typeface="Times New Roman" panose="02020603050405020304" pitchFamily="18" charset="0"/>
              </a:rPr>
              <a:t>Augmented reality, users see and interact with the </a:t>
            </a:r>
            <a:r>
              <a:rPr lang="en-US" sz="3200" b="0" i="0" u="none" strike="noStrike" baseline="0" dirty="0">
                <a:solidFill>
                  <a:srgbClr val="FF0000"/>
                </a:solidFill>
                <a:latin typeface="Times New Roman" panose="02020603050405020304" pitchFamily="18" charset="0"/>
              </a:rPr>
              <a:t>real world </a:t>
            </a:r>
            <a:r>
              <a:rPr lang="en-US" sz="3200" b="0" i="0" u="none" strike="noStrike" baseline="0" dirty="0">
                <a:solidFill>
                  <a:srgbClr val="000000"/>
                </a:solidFill>
                <a:latin typeface="Times New Roman" panose="02020603050405020304" pitchFamily="18" charset="0"/>
              </a:rPr>
              <a:t>while </a:t>
            </a:r>
            <a:r>
              <a:rPr lang="en-US" sz="3200" b="0" i="0" u="none" strike="noStrike" baseline="0" dirty="0">
                <a:solidFill>
                  <a:srgbClr val="FF0000"/>
                </a:solidFill>
                <a:latin typeface="Times New Roman" panose="02020603050405020304" pitchFamily="18" charset="0"/>
              </a:rPr>
              <a:t>digital content </a:t>
            </a:r>
            <a:r>
              <a:rPr lang="en-US" sz="3200" b="0" i="0" u="none" strike="noStrike" baseline="0" dirty="0">
                <a:solidFill>
                  <a:srgbClr val="000000"/>
                </a:solidFill>
                <a:latin typeface="Times New Roman" panose="02020603050405020304" pitchFamily="18" charset="0"/>
              </a:rPr>
              <a:t>is added to it. </a:t>
            </a:r>
          </a:p>
          <a:p>
            <a:r>
              <a:rPr lang="en-US" sz="3200" b="0" i="0" u="none" strike="noStrike" baseline="0" dirty="0">
                <a:solidFill>
                  <a:srgbClr val="000000"/>
                </a:solidFill>
                <a:latin typeface="Times New Roman" panose="02020603050405020304" pitchFamily="18" charset="0"/>
              </a:rPr>
              <a:t>AR adds digital elements to a live view often by using the camera on a smartphone </a:t>
            </a:r>
            <a:endParaRPr lang="en-US" dirty="0">
              <a:solidFill>
                <a:srgbClr val="000000"/>
              </a:solidFill>
              <a:latin typeface="Times New Roman" panose="02020603050405020304" pitchFamily="18" charset="0"/>
            </a:endParaRPr>
          </a:p>
          <a:p>
            <a:r>
              <a:rPr lang="en-US" sz="3200" b="0" i="0" u="none" strike="noStrike" baseline="0" dirty="0">
                <a:solidFill>
                  <a:srgbClr val="000000"/>
                </a:solidFill>
                <a:latin typeface="Times New Roman" panose="02020603050405020304" pitchFamily="18" charset="0"/>
              </a:rPr>
              <a:t>Augmented Reality (AR) is a </a:t>
            </a:r>
            <a:r>
              <a:rPr lang="en-US" sz="3200" b="0" i="0" u="none" strike="noStrike" baseline="0" dirty="0">
                <a:solidFill>
                  <a:srgbClr val="FF0000"/>
                </a:solidFill>
                <a:latin typeface="Times New Roman" panose="02020603050405020304" pitchFamily="18" charset="0"/>
              </a:rPr>
              <a:t>live, direct or indirect view of a physical, real-world environment </a:t>
            </a:r>
            <a:r>
              <a:rPr lang="en-US" sz="3200" b="0" i="0" u="none" strike="noStrike" baseline="0" dirty="0">
                <a:solidFill>
                  <a:srgbClr val="000000"/>
                </a:solidFill>
                <a:latin typeface="Times New Roman" panose="02020603050405020304" pitchFamily="18" charset="0"/>
              </a:rPr>
              <a:t>whose elements are augmented (or supplemented) by computer-generated sensory input such as </a:t>
            </a:r>
            <a:r>
              <a:rPr lang="en-US" sz="3200" b="0" i="0" u="none" strike="noStrike" baseline="0" dirty="0">
                <a:solidFill>
                  <a:srgbClr val="FF0000"/>
                </a:solidFill>
                <a:latin typeface="Times New Roman" panose="02020603050405020304" pitchFamily="18" charset="0"/>
              </a:rPr>
              <a:t>sound</a:t>
            </a:r>
            <a:r>
              <a:rPr lang="en-US" sz="3200" b="0" i="0" u="none" strike="noStrike" baseline="0" dirty="0">
                <a:solidFill>
                  <a:srgbClr val="000000"/>
                </a:solidFill>
                <a:latin typeface="Times New Roman" panose="02020603050405020304" pitchFamily="18" charset="0"/>
              </a:rPr>
              <a:t>, </a:t>
            </a:r>
            <a:r>
              <a:rPr lang="en-US" sz="3200" b="0" i="0" u="none" strike="noStrike" baseline="0" dirty="0">
                <a:solidFill>
                  <a:srgbClr val="FF0000"/>
                </a:solidFill>
                <a:latin typeface="Times New Roman" panose="02020603050405020304" pitchFamily="18" charset="0"/>
              </a:rPr>
              <a:t>video</a:t>
            </a:r>
            <a:r>
              <a:rPr lang="en-US" sz="3200" b="0" i="0" u="none" strike="noStrike" baseline="0" dirty="0">
                <a:solidFill>
                  <a:srgbClr val="000000"/>
                </a:solidFill>
                <a:latin typeface="Times New Roman" panose="02020603050405020304" pitchFamily="18" charset="0"/>
              </a:rPr>
              <a:t>, graphics or </a:t>
            </a:r>
            <a:r>
              <a:rPr lang="en-US" sz="3200" b="0" i="0" u="none" strike="noStrike" baseline="0" dirty="0">
                <a:solidFill>
                  <a:srgbClr val="FF0000"/>
                </a:solidFill>
                <a:latin typeface="Times New Roman" panose="02020603050405020304" pitchFamily="18" charset="0"/>
              </a:rPr>
              <a:t>GPS</a:t>
            </a:r>
            <a:r>
              <a:rPr lang="en-US" sz="3200" b="0" i="0" u="none" strike="noStrike" baseline="0" dirty="0">
                <a:solidFill>
                  <a:srgbClr val="000000"/>
                </a:solidFill>
                <a:latin typeface="Times New Roman" panose="02020603050405020304" pitchFamily="18" charset="0"/>
              </a:rPr>
              <a:t> data </a:t>
            </a:r>
            <a:endParaRPr lang="en-US" dirty="0"/>
          </a:p>
        </p:txBody>
      </p:sp>
      <p:sp>
        <p:nvSpPr>
          <p:cNvPr id="4" name="Slide Number Placeholder 3">
            <a:extLst>
              <a:ext uri="{FF2B5EF4-FFF2-40B4-BE49-F238E27FC236}">
                <a16:creationId xmlns:a16="http://schemas.microsoft.com/office/drawing/2014/main" id="{F624A836-DFA7-4732-A2A2-9CC91A3F9A04}"/>
              </a:ext>
            </a:extLst>
          </p:cNvPr>
          <p:cNvSpPr>
            <a:spLocks noGrp="1"/>
          </p:cNvSpPr>
          <p:nvPr>
            <p:ph type="sldNum" sz="quarter" idx="12"/>
          </p:nvPr>
        </p:nvSpPr>
        <p:spPr/>
        <p:txBody>
          <a:bodyPr/>
          <a:lstStyle/>
          <a:p>
            <a:fld id="{12E2E444-2EA1-4C0B-BE2D-F36181C1996C}" type="slidenum">
              <a:rPr lang="en-US" smtClean="0"/>
              <a:t>115</a:t>
            </a:fld>
            <a:endParaRPr lang="en-US"/>
          </a:p>
        </p:txBody>
      </p:sp>
    </p:spTree>
    <p:extLst>
      <p:ext uri="{BB962C8B-B14F-4D97-AF65-F5344CB8AC3E}">
        <p14:creationId xmlns:p14="http://schemas.microsoft.com/office/powerpoint/2010/main" val="21681845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C94A5-4464-422B-B514-0FC6900ED30A}"/>
              </a:ext>
            </a:extLst>
          </p:cNvPr>
          <p:cNvSpPr>
            <a:spLocks noGrp="1"/>
          </p:cNvSpPr>
          <p:nvPr>
            <p:ph type="title"/>
          </p:nvPr>
        </p:nvSpPr>
        <p:spPr>
          <a:xfrm>
            <a:off x="1913467" y="274638"/>
            <a:ext cx="9999133" cy="686257"/>
          </a:xfrm>
        </p:spPr>
        <p:txBody>
          <a:bodyPr>
            <a:normAutofit fontScale="90000"/>
          </a:bodyPr>
          <a:lstStyle/>
          <a:p>
            <a:r>
              <a:rPr lang="en-US" sz="3600" b="0" i="0" u="none" strike="noStrike" baseline="0" dirty="0">
                <a:solidFill>
                  <a:srgbClr val="000000"/>
                </a:solidFill>
                <a:latin typeface="Times New Roman" panose="02020603050405020304" pitchFamily="18" charset="0"/>
              </a:rPr>
              <a:t>Mixed Reality (MR</a:t>
            </a:r>
            <a:r>
              <a:rPr lang="en-US" sz="3600" dirty="0">
                <a:solidFill>
                  <a:srgbClr val="000000"/>
                </a:solidFill>
                <a:latin typeface="Times New Roman" panose="02020603050405020304" pitchFamily="18" charset="0"/>
              </a:rPr>
              <a:t>) or hybrid reality </a:t>
            </a:r>
            <a:br>
              <a:rPr lang="en-US" sz="3600" dirty="0">
                <a:solidFill>
                  <a:srgbClr val="000000"/>
                </a:solidFill>
                <a:latin typeface="Times New Roman" panose="02020603050405020304" pitchFamily="18" charset="0"/>
              </a:rPr>
            </a:br>
            <a:endParaRPr lang="en-US" sz="3600" dirty="0"/>
          </a:p>
        </p:txBody>
      </p:sp>
      <p:sp>
        <p:nvSpPr>
          <p:cNvPr id="3" name="Content Placeholder 2">
            <a:extLst>
              <a:ext uri="{FF2B5EF4-FFF2-40B4-BE49-F238E27FC236}">
                <a16:creationId xmlns:a16="http://schemas.microsoft.com/office/drawing/2014/main" id="{B3828634-B7DC-4C61-BB07-E8CA465AC4EF}"/>
              </a:ext>
            </a:extLst>
          </p:cNvPr>
          <p:cNvSpPr>
            <a:spLocks noGrp="1"/>
          </p:cNvSpPr>
          <p:nvPr>
            <p:ph idx="1"/>
          </p:nvPr>
        </p:nvSpPr>
        <p:spPr>
          <a:xfrm>
            <a:off x="1456841" y="759417"/>
            <a:ext cx="10455759" cy="6664271"/>
          </a:xfrm>
        </p:spPr>
        <p:txBody>
          <a:bodyPr/>
          <a:lstStyle/>
          <a:p>
            <a:r>
              <a:rPr lang="en-US" sz="2800" b="0" i="0" u="none" strike="noStrike" baseline="0" dirty="0">
                <a:solidFill>
                  <a:srgbClr val="000000"/>
                </a:solidFill>
                <a:latin typeface="Times New Roman" panose="02020603050405020304" pitchFamily="18" charset="0"/>
              </a:rPr>
              <a:t>The merging of </a:t>
            </a:r>
            <a:r>
              <a:rPr lang="en-US" sz="2800" b="0" i="0" u="none" strike="noStrike" baseline="0" dirty="0">
                <a:solidFill>
                  <a:srgbClr val="FF0000"/>
                </a:solidFill>
                <a:latin typeface="Times New Roman" panose="02020603050405020304" pitchFamily="18" charset="0"/>
              </a:rPr>
              <a:t>real and virtual worlds </a:t>
            </a:r>
            <a:r>
              <a:rPr lang="en-US" sz="2800" b="0" i="0" u="none" strike="noStrike" baseline="0" dirty="0">
                <a:solidFill>
                  <a:srgbClr val="000000"/>
                </a:solidFill>
                <a:latin typeface="Times New Roman" panose="02020603050405020304" pitchFamily="18" charset="0"/>
              </a:rPr>
              <a:t>to produce new environments and visualizations where physical and digital objects co-exist and interact in real-time. </a:t>
            </a:r>
          </a:p>
          <a:p>
            <a:r>
              <a:rPr lang="en-US" sz="2800" b="0" i="0" u="none" strike="noStrike" baseline="0" dirty="0">
                <a:solidFill>
                  <a:srgbClr val="000000"/>
                </a:solidFill>
                <a:latin typeface="Times New Roman" panose="02020603050405020304" pitchFamily="18" charset="0"/>
              </a:rPr>
              <a:t>Placing new imagery within a real space in such a way that the new imagery is able to interact, to an extent, with what is real in the physical world we know </a:t>
            </a:r>
          </a:p>
          <a:p>
            <a:r>
              <a:rPr lang="en-US" sz="2800" b="0" i="0" u="none" strike="noStrike" baseline="0" dirty="0">
                <a:solidFill>
                  <a:srgbClr val="000000"/>
                </a:solidFill>
                <a:latin typeface="Times New Roman" panose="02020603050405020304" pitchFamily="18" charset="0"/>
              </a:rPr>
              <a:t>The key characteristic of MR is that the synthetic content and the real-world content are able to </a:t>
            </a:r>
            <a:r>
              <a:rPr lang="en-US" sz="2800" b="0" i="0" u="none" strike="noStrike" baseline="0" dirty="0">
                <a:solidFill>
                  <a:srgbClr val="FF0000"/>
                </a:solidFill>
                <a:latin typeface="Times New Roman" panose="02020603050405020304" pitchFamily="18" charset="0"/>
              </a:rPr>
              <a:t>react to each other in real-time</a:t>
            </a:r>
            <a:r>
              <a:rPr lang="en-US" sz="2800" b="0" i="0" u="none" strike="noStrike" baseline="0" dirty="0">
                <a:solidFill>
                  <a:srgbClr val="000000"/>
                </a:solidFill>
                <a:latin typeface="Times New Roman" panose="02020603050405020304" pitchFamily="18" charset="0"/>
              </a:rPr>
              <a:t>. </a:t>
            </a:r>
          </a:p>
          <a:p>
            <a:r>
              <a:rPr lang="en-US" sz="2800" b="0" i="0" u="none" strike="noStrike" baseline="0" dirty="0">
                <a:solidFill>
                  <a:srgbClr val="000000"/>
                </a:solidFill>
                <a:latin typeface="Times New Roman" panose="02020603050405020304" pitchFamily="18" charset="0"/>
              </a:rPr>
              <a:t>In mixed reality, you interact with and manipulate both physical and virtual items and environments, using next-generation sensing and imaging technologies. </a:t>
            </a:r>
          </a:p>
          <a:p>
            <a:r>
              <a:rPr lang="en-US" sz="2800" b="0" i="0" u="none" strike="noStrike" baseline="0" dirty="0">
                <a:solidFill>
                  <a:srgbClr val="000000"/>
                </a:solidFill>
                <a:latin typeface="Times New Roman" panose="02020603050405020304" pitchFamily="18" charset="0"/>
              </a:rPr>
              <a:t>It provides the ability to have one foot (or hand) in the real world, and the other in an imaginary place </a:t>
            </a:r>
            <a:endParaRPr lang="en-US" sz="2800" dirty="0"/>
          </a:p>
        </p:txBody>
      </p:sp>
      <p:sp>
        <p:nvSpPr>
          <p:cNvPr id="4" name="Slide Number Placeholder 3">
            <a:extLst>
              <a:ext uri="{FF2B5EF4-FFF2-40B4-BE49-F238E27FC236}">
                <a16:creationId xmlns:a16="http://schemas.microsoft.com/office/drawing/2014/main" id="{2B8FC688-6339-44AC-A997-4694EF42FE2D}"/>
              </a:ext>
            </a:extLst>
          </p:cNvPr>
          <p:cNvSpPr>
            <a:spLocks noGrp="1"/>
          </p:cNvSpPr>
          <p:nvPr>
            <p:ph type="sldNum" sz="quarter" idx="12"/>
          </p:nvPr>
        </p:nvSpPr>
        <p:spPr/>
        <p:txBody>
          <a:bodyPr/>
          <a:lstStyle/>
          <a:p>
            <a:fld id="{12E2E444-2EA1-4C0B-BE2D-F36181C1996C}" type="slidenum">
              <a:rPr lang="en-US" smtClean="0"/>
              <a:t>116</a:t>
            </a:fld>
            <a:endParaRPr lang="en-US"/>
          </a:p>
        </p:txBody>
      </p:sp>
    </p:spTree>
    <p:extLst>
      <p:ext uri="{BB962C8B-B14F-4D97-AF65-F5344CB8AC3E}">
        <p14:creationId xmlns:p14="http://schemas.microsoft.com/office/powerpoint/2010/main" val="35396029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DCB6-8422-4547-AEA9-26A1C880C6F3}"/>
              </a:ext>
            </a:extLst>
          </p:cNvPr>
          <p:cNvSpPr>
            <a:spLocks noGrp="1"/>
          </p:cNvSpPr>
          <p:nvPr>
            <p:ph type="title"/>
          </p:nvPr>
        </p:nvSpPr>
        <p:spPr>
          <a:xfrm>
            <a:off x="1886846" y="0"/>
            <a:ext cx="9999133" cy="805912"/>
          </a:xfrm>
        </p:spPr>
        <p:txBody>
          <a:bodyPr/>
          <a:lstStyle/>
          <a:p>
            <a:r>
              <a:rPr lang="en-US" dirty="0"/>
              <a:t>Comparison of the three</a:t>
            </a:r>
          </a:p>
        </p:txBody>
      </p:sp>
      <p:sp>
        <p:nvSpPr>
          <p:cNvPr id="3" name="Content Placeholder 2">
            <a:extLst>
              <a:ext uri="{FF2B5EF4-FFF2-40B4-BE49-F238E27FC236}">
                <a16:creationId xmlns:a16="http://schemas.microsoft.com/office/drawing/2014/main" id="{2706ABBA-D217-4A18-8AEF-689BD57A607D}"/>
              </a:ext>
            </a:extLst>
          </p:cNvPr>
          <p:cNvSpPr>
            <a:spLocks noGrp="1"/>
          </p:cNvSpPr>
          <p:nvPr>
            <p:ph idx="1"/>
          </p:nvPr>
        </p:nvSpPr>
        <p:spPr>
          <a:xfrm>
            <a:off x="1193369" y="805912"/>
            <a:ext cx="10998631" cy="6416298"/>
          </a:xfrm>
        </p:spPr>
        <p:txBody>
          <a:bodyPr/>
          <a:lstStyle/>
          <a:p>
            <a:r>
              <a:rPr lang="en-US" sz="3000" b="0" i="0" u="none" strike="noStrike" baseline="0" dirty="0">
                <a:solidFill>
                  <a:srgbClr val="000000"/>
                </a:solidFill>
                <a:latin typeface="Times New Roman" panose="02020603050405020304" pitchFamily="18" charset="0"/>
              </a:rPr>
              <a:t>One of the most obvious differences among augmented reality, virtual reality, and mixed reality is the </a:t>
            </a:r>
            <a:r>
              <a:rPr lang="en-US" sz="3000" b="0" i="0" u="none" strike="noStrike" baseline="0" dirty="0">
                <a:solidFill>
                  <a:srgbClr val="FF0000"/>
                </a:solidFill>
                <a:latin typeface="Times New Roman" panose="02020603050405020304" pitchFamily="18" charset="0"/>
              </a:rPr>
              <a:t>hardware requirements</a:t>
            </a:r>
            <a:r>
              <a:rPr lang="en-US" sz="3000" b="0" i="0" u="none" strike="noStrike" baseline="0" dirty="0">
                <a:solidFill>
                  <a:srgbClr val="000000"/>
                </a:solidFill>
                <a:latin typeface="Times New Roman" panose="02020603050405020304" pitchFamily="18" charset="0"/>
              </a:rPr>
              <a:t> and also </a:t>
            </a:r>
            <a:r>
              <a:rPr lang="en-US" sz="3000" b="0" i="0" u="none" strike="noStrike" baseline="0" dirty="0">
                <a:solidFill>
                  <a:srgbClr val="FF0000"/>
                </a:solidFill>
                <a:latin typeface="Times New Roman" panose="02020603050405020304" pitchFamily="18" charset="0"/>
              </a:rPr>
              <a:t>VR is content which is 100% digital and can be enjoyed in a fully immersive environment</a:t>
            </a:r>
            <a:r>
              <a:rPr lang="en-US" sz="3000" b="0" i="0" u="none" strike="noStrike" baseline="0" dirty="0">
                <a:solidFill>
                  <a:srgbClr val="000000"/>
                </a:solidFill>
                <a:latin typeface="Times New Roman" panose="02020603050405020304" pitchFamily="18" charset="0"/>
              </a:rPr>
              <a:t>, AR overlays digital content on top of the real-world. and MR is a digital overlay that allows interactive virtual elements to integrate and interact with the real-world environment</a:t>
            </a:r>
          </a:p>
          <a:p>
            <a:r>
              <a:rPr lang="en-US" sz="3000" b="0" i="0" u="none" strike="noStrike" baseline="0" dirty="0">
                <a:solidFill>
                  <a:srgbClr val="000000"/>
                </a:solidFill>
                <a:latin typeface="Times New Roman" panose="02020603050405020304" pitchFamily="18" charset="0"/>
              </a:rPr>
              <a:t>On the other hand, virtual reality programs require specialized </a:t>
            </a:r>
            <a:r>
              <a:rPr lang="en-US" sz="3000" b="1" i="0" u="none" strike="noStrike" baseline="0" dirty="0">
                <a:solidFill>
                  <a:srgbClr val="FF0000"/>
                </a:solidFill>
                <a:latin typeface="Times New Roman" panose="02020603050405020304" pitchFamily="18" charset="0"/>
              </a:rPr>
              <a:t>VR headsets</a:t>
            </a:r>
            <a:r>
              <a:rPr lang="en-US" sz="3000" b="0" i="0" u="none" strike="noStrike" baseline="0" dirty="0">
                <a:solidFill>
                  <a:srgbClr val="000000"/>
                </a:solidFill>
                <a:latin typeface="Times New Roman" panose="02020603050405020304" pitchFamily="18" charset="0"/>
              </a:rPr>
              <a:t>, noise-canceling headphones, cameras to track room space and boundaries, and sometimes even motion capture technology </a:t>
            </a:r>
          </a:p>
          <a:p>
            <a:r>
              <a:rPr lang="en-US" sz="3000" b="0" i="0" u="none" strike="noStrike" baseline="0" dirty="0">
                <a:solidFill>
                  <a:srgbClr val="000000"/>
                </a:solidFill>
                <a:latin typeface="Times New Roman" panose="02020603050405020304" pitchFamily="18" charset="0"/>
              </a:rPr>
              <a:t>Mixed reality hardware is still emerging and hasn’t quite broken into the mainstream consumer market, most likely due to the price </a:t>
            </a:r>
            <a:endParaRPr lang="en-US" sz="3000" dirty="0"/>
          </a:p>
        </p:txBody>
      </p:sp>
      <p:sp>
        <p:nvSpPr>
          <p:cNvPr id="4" name="Slide Number Placeholder 3">
            <a:extLst>
              <a:ext uri="{FF2B5EF4-FFF2-40B4-BE49-F238E27FC236}">
                <a16:creationId xmlns:a16="http://schemas.microsoft.com/office/drawing/2014/main" id="{23B1432B-6F0E-4C62-B40B-21347D5B2CF4}"/>
              </a:ext>
            </a:extLst>
          </p:cNvPr>
          <p:cNvSpPr>
            <a:spLocks noGrp="1"/>
          </p:cNvSpPr>
          <p:nvPr>
            <p:ph type="sldNum" sz="quarter" idx="12"/>
          </p:nvPr>
        </p:nvSpPr>
        <p:spPr/>
        <p:txBody>
          <a:bodyPr/>
          <a:lstStyle/>
          <a:p>
            <a:fld id="{12E2E444-2EA1-4C0B-BE2D-F36181C1996C}" type="slidenum">
              <a:rPr lang="en-US" smtClean="0"/>
              <a:t>117</a:t>
            </a:fld>
            <a:endParaRPr lang="en-US"/>
          </a:p>
        </p:txBody>
      </p:sp>
    </p:spTree>
    <p:extLst>
      <p:ext uri="{BB962C8B-B14F-4D97-AF65-F5344CB8AC3E}">
        <p14:creationId xmlns:p14="http://schemas.microsoft.com/office/powerpoint/2010/main" val="13880167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2EEC6-E6F4-450F-B327-2472D79C14D9}"/>
              </a:ext>
            </a:extLst>
          </p:cNvPr>
          <p:cNvSpPr>
            <a:spLocks noGrp="1"/>
          </p:cNvSpPr>
          <p:nvPr>
            <p:ph type="title"/>
          </p:nvPr>
        </p:nvSpPr>
        <p:spPr/>
        <p:txBody>
          <a:bodyPr/>
          <a:lstStyle/>
          <a:p>
            <a:r>
              <a:rPr lang="en-US" sz="4400" b="0" i="0" u="none" strike="noStrike" baseline="0" dirty="0">
                <a:solidFill>
                  <a:srgbClr val="000000"/>
                </a:solidFill>
                <a:latin typeface="Times New Roman" panose="02020603050405020304" pitchFamily="18" charset="0"/>
              </a:rPr>
              <a:t>The architecture of AR Systems </a:t>
            </a:r>
            <a:endParaRPr lang="en-US" dirty="0"/>
          </a:p>
        </p:txBody>
      </p:sp>
      <p:sp>
        <p:nvSpPr>
          <p:cNvPr id="3" name="Content Placeholder 2">
            <a:extLst>
              <a:ext uri="{FF2B5EF4-FFF2-40B4-BE49-F238E27FC236}">
                <a16:creationId xmlns:a16="http://schemas.microsoft.com/office/drawing/2014/main" id="{E57B1E0B-A277-4FE8-AA09-0CDAF50B8119}"/>
              </a:ext>
            </a:extLst>
          </p:cNvPr>
          <p:cNvSpPr>
            <a:spLocks noGrp="1"/>
          </p:cNvSpPr>
          <p:nvPr>
            <p:ph idx="1"/>
          </p:nvPr>
        </p:nvSpPr>
        <p:spPr>
          <a:xfrm>
            <a:off x="1479665" y="1447800"/>
            <a:ext cx="10432935" cy="5410200"/>
          </a:xfrm>
        </p:spPr>
        <p:txBody>
          <a:bodyPr/>
          <a:lstStyle/>
          <a:p>
            <a:r>
              <a:rPr lang="en-US" sz="3200" b="0" i="0" u="none" strike="noStrike" baseline="0" dirty="0">
                <a:solidFill>
                  <a:srgbClr val="000000"/>
                </a:solidFill>
                <a:latin typeface="Times New Roman" panose="02020603050405020304" pitchFamily="18" charset="0"/>
              </a:rPr>
              <a:t>The first Augmented Reality Systems (ARS) were usually designed with a basis on three main blocks </a:t>
            </a:r>
          </a:p>
          <a:p>
            <a:pPr marL="357188" lvl="1" indent="0">
              <a:buNone/>
            </a:pPr>
            <a:r>
              <a:rPr lang="en-US" b="0" i="0" u="none" strike="noStrike" baseline="0" dirty="0">
                <a:solidFill>
                  <a:srgbClr val="000000"/>
                </a:solidFill>
                <a:latin typeface="Times New Roman" panose="02020603050405020304" pitchFamily="18" charset="0"/>
              </a:rPr>
              <a:t>(1) Infrastructure Tracker Unit, </a:t>
            </a:r>
          </a:p>
          <a:p>
            <a:pPr marL="357188" lvl="1" indent="0">
              <a:buNone/>
            </a:pPr>
            <a:r>
              <a:rPr lang="en-US" b="0" i="0" u="none" strike="noStrike" baseline="0" dirty="0">
                <a:solidFill>
                  <a:srgbClr val="000000"/>
                </a:solidFill>
                <a:latin typeface="Times New Roman" panose="02020603050405020304" pitchFamily="18" charset="0"/>
              </a:rPr>
              <a:t>(2) Processing Unit, and </a:t>
            </a:r>
          </a:p>
          <a:p>
            <a:pPr marL="357188" lvl="1" indent="0">
              <a:buNone/>
            </a:pPr>
            <a:r>
              <a:rPr lang="en-US" b="0" i="0" u="none" strike="noStrike" baseline="0" dirty="0">
                <a:solidFill>
                  <a:srgbClr val="000000"/>
                </a:solidFill>
                <a:latin typeface="Times New Roman" panose="02020603050405020304" pitchFamily="18" charset="0"/>
              </a:rPr>
              <a:t>(3) Visual Unit </a:t>
            </a:r>
          </a:p>
          <a:p>
            <a:pPr marL="357188" lvl="1" indent="0">
              <a:buNone/>
            </a:pPr>
            <a:r>
              <a:rPr lang="en-US" b="0" i="0" u="none" strike="noStrike" baseline="0" dirty="0">
                <a:solidFill>
                  <a:srgbClr val="FF0000"/>
                </a:solidFill>
                <a:latin typeface="Times New Roman" panose="02020603050405020304" pitchFamily="18" charset="0"/>
              </a:rPr>
              <a:t>Infrastructure Tracker </a:t>
            </a:r>
            <a:r>
              <a:rPr lang="en-US" b="0" i="0" u="none" strike="noStrike" baseline="0" dirty="0">
                <a:solidFill>
                  <a:srgbClr val="000000"/>
                </a:solidFill>
                <a:latin typeface="Times New Roman" panose="02020603050405020304" pitchFamily="18" charset="0"/>
              </a:rPr>
              <a:t>Unit </a:t>
            </a:r>
            <a:r>
              <a:rPr lang="en-US" sz="2800" b="0" i="0" u="none" strike="noStrike" baseline="0" dirty="0">
                <a:solidFill>
                  <a:srgbClr val="000000"/>
                </a:solidFill>
                <a:latin typeface="Times New Roman" panose="02020603050405020304" pitchFamily="18" charset="0"/>
              </a:rPr>
              <a:t>collecting data from the </a:t>
            </a:r>
            <a:r>
              <a:rPr lang="en-US" sz="2800" b="0" i="0" u="none" strike="noStrike" baseline="0" dirty="0">
                <a:solidFill>
                  <a:srgbClr val="FF0000"/>
                </a:solidFill>
                <a:latin typeface="Times New Roman" panose="02020603050405020304" pitchFamily="18" charset="0"/>
              </a:rPr>
              <a:t>real world</a:t>
            </a:r>
            <a:r>
              <a:rPr lang="en-US" sz="2800" b="0" i="0" u="none" strike="noStrike" baseline="0" dirty="0">
                <a:solidFill>
                  <a:srgbClr val="000000"/>
                </a:solidFill>
                <a:latin typeface="Times New Roman" panose="02020603050405020304" pitchFamily="18" charset="0"/>
              </a:rPr>
              <a:t>, </a:t>
            </a:r>
            <a:r>
              <a:rPr lang="en-US" sz="2800" b="0" i="0" u="none" strike="noStrike" baseline="0" dirty="0">
                <a:solidFill>
                  <a:srgbClr val="FF0000"/>
                </a:solidFill>
                <a:latin typeface="Times New Roman" panose="02020603050405020304" pitchFamily="18" charset="0"/>
              </a:rPr>
              <a:t>sending</a:t>
            </a:r>
            <a:r>
              <a:rPr lang="en-US" sz="2800" b="0" i="0" u="none" strike="noStrike" baseline="0" dirty="0">
                <a:solidFill>
                  <a:srgbClr val="000000"/>
                </a:solidFill>
                <a:latin typeface="Times New Roman" panose="02020603050405020304" pitchFamily="18" charset="0"/>
              </a:rPr>
              <a:t> them to the </a:t>
            </a:r>
            <a:r>
              <a:rPr lang="en-US" sz="2800" b="0" i="0" u="none" strike="noStrike" baseline="0" dirty="0">
                <a:solidFill>
                  <a:srgbClr val="FF0000"/>
                </a:solidFill>
                <a:latin typeface="Times New Roman" panose="02020603050405020304" pitchFamily="18" charset="0"/>
              </a:rPr>
              <a:t>Processing Unit</a:t>
            </a:r>
            <a:r>
              <a:rPr lang="en-US" sz="2800" b="0" i="0" u="none" strike="noStrike" baseline="0" dirty="0">
                <a:solidFill>
                  <a:srgbClr val="000000"/>
                </a:solidFill>
                <a:latin typeface="Times New Roman" panose="02020603050405020304" pitchFamily="18" charset="0"/>
              </a:rPr>
              <a:t>, which mixed the virtual content with the real content and sent the result to the </a:t>
            </a:r>
            <a:r>
              <a:rPr lang="en-US" sz="2800" b="0" i="0" u="none" strike="noStrike" baseline="0" dirty="0">
                <a:solidFill>
                  <a:srgbClr val="FF0000"/>
                </a:solidFill>
                <a:latin typeface="Times New Roman" panose="02020603050405020304" pitchFamily="18" charset="0"/>
              </a:rPr>
              <a:t>Video Out </a:t>
            </a:r>
            <a:r>
              <a:rPr lang="en-US" sz="2800" b="0" i="0" u="none" strike="noStrike" baseline="0" dirty="0">
                <a:solidFill>
                  <a:srgbClr val="000000"/>
                </a:solidFill>
                <a:latin typeface="Times New Roman" panose="02020603050405020304" pitchFamily="18" charset="0"/>
              </a:rPr>
              <a:t>module of the </a:t>
            </a:r>
            <a:r>
              <a:rPr lang="en-US" sz="2800" b="0" i="0" u="none" strike="noStrike" baseline="0" dirty="0">
                <a:solidFill>
                  <a:srgbClr val="FF0000"/>
                </a:solidFill>
                <a:latin typeface="Times New Roman" panose="02020603050405020304" pitchFamily="18" charset="0"/>
              </a:rPr>
              <a:t>Visual Unit</a:t>
            </a:r>
            <a:r>
              <a:rPr lang="en-US" sz="2800" b="0" i="0" u="none" strike="noStrike" baseline="0" dirty="0">
                <a:solidFill>
                  <a:srgbClr val="000000"/>
                </a:solidFill>
                <a:latin typeface="Times New Roman" panose="02020603050405020304" pitchFamily="18" charset="0"/>
              </a:rPr>
              <a:t>. </a:t>
            </a:r>
            <a:endParaRPr lang="en-US" dirty="0"/>
          </a:p>
        </p:txBody>
      </p:sp>
      <p:sp>
        <p:nvSpPr>
          <p:cNvPr id="4" name="Slide Number Placeholder 3">
            <a:extLst>
              <a:ext uri="{FF2B5EF4-FFF2-40B4-BE49-F238E27FC236}">
                <a16:creationId xmlns:a16="http://schemas.microsoft.com/office/drawing/2014/main" id="{DCB412C8-8CB5-404A-B55B-ABEA58D9B8ED}"/>
              </a:ext>
            </a:extLst>
          </p:cNvPr>
          <p:cNvSpPr>
            <a:spLocks noGrp="1"/>
          </p:cNvSpPr>
          <p:nvPr>
            <p:ph type="sldNum" sz="quarter" idx="12"/>
          </p:nvPr>
        </p:nvSpPr>
        <p:spPr/>
        <p:txBody>
          <a:bodyPr/>
          <a:lstStyle/>
          <a:p>
            <a:fld id="{12E2E444-2EA1-4C0B-BE2D-F36181C1996C}" type="slidenum">
              <a:rPr lang="en-US" smtClean="0"/>
              <a:t>118</a:t>
            </a:fld>
            <a:endParaRPr lang="en-US"/>
          </a:p>
        </p:txBody>
      </p:sp>
    </p:spTree>
    <p:extLst>
      <p:ext uri="{BB962C8B-B14F-4D97-AF65-F5344CB8AC3E}">
        <p14:creationId xmlns:p14="http://schemas.microsoft.com/office/powerpoint/2010/main" val="3955647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1ED67-9809-4D4C-A144-6F5CA33A6A2C}"/>
              </a:ext>
            </a:extLst>
          </p:cNvPr>
          <p:cNvSpPr>
            <a:spLocks noGrp="1"/>
          </p:cNvSpPr>
          <p:nvPr>
            <p:ph type="title"/>
          </p:nvPr>
        </p:nvSpPr>
        <p:spPr/>
        <p:txBody>
          <a:bodyPr/>
          <a:lstStyle/>
          <a:p>
            <a:r>
              <a:rPr lang="en-US" dirty="0"/>
              <a:t>Con…</a:t>
            </a:r>
          </a:p>
        </p:txBody>
      </p:sp>
      <p:pic>
        <p:nvPicPr>
          <p:cNvPr id="5" name="Content Placeholder 4">
            <a:extLst>
              <a:ext uri="{FF2B5EF4-FFF2-40B4-BE49-F238E27FC236}">
                <a16:creationId xmlns:a16="http://schemas.microsoft.com/office/drawing/2014/main" id="{36D68BCE-260D-45A5-9B75-D5ACC1BD8E58}"/>
              </a:ext>
            </a:extLst>
          </p:cNvPr>
          <p:cNvPicPr>
            <a:picLocks noGrp="1" noChangeAspect="1"/>
          </p:cNvPicPr>
          <p:nvPr>
            <p:ph idx="1"/>
          </p:nvPr>
        </p:nvPicPr>
        <p:blipFill>
          <a:blip r:embed="rId2"/>
          <a:stretch>
            <a:fillRect/>
          </a:stretch>
        </p:blipFill>
        <p:spPr>
          <a:xfrm>
            <a:off x="1451154" y="186745"/>
            <a:ext cx="10461446" cy="6118805"/>
          </a:xfrm>
        </p:spPr>
      </p:pic>
      <p:sp>
        <p:nvSpPr>
          <p:cNvPr id="7" name="TextBox 6">
            <a:extLst>
              <a:ext uri="{FF2B5EF4-FFF2-40B4-BE49-F238E27FC236}">
                <a16:creationId xmlns:a16="http://schemas.microsoft.com/office/drawing/2014/main" id="{CF97652F-EADF-4F49-9C3E-C53AD32C4751}"/>
              </a:ext>
            </a:extLst>
          </p:cNvPr>
          <p:cNvSpPr txBox="1"/>
          <p:nvPr/>
        </p:nvSpPr>
        <p:spPr>
          <a:xfrm>
            <a:off x="1684938" y="5901814"/>
            <a:ext cx="10409695" cy="769441"/>
          </a:xfrm>
          <a:prstGeom prst="rect">
            <a:avLst/>
          </a:prstGeom>
          <a:noFill/>
        </p:spPr>
        <p:txBody>
          <a:bodyPr wrap="square">
            <a:spAutoFit/>
          </a:bodyPr>
          <a:lstStyle/>
          <a:p>
            <a:pPr algn="l"/>
            <a:endParaRPr lang="en-US" sz="2400" b="0" i="0" u="none" strike="noStrike" baseline="0" dirty="0">
              <a:solidFill>
                <a:srgbClr val="000000"/>
              </a:solidFill>
              <a:latin typeface="Times New Roman" panose="02020603050405020304" pitchFamily="18" charset="0"/>
            </a:endParaRPr>
          </a:p>
          <a:p>
            <a:r>
              <a:rPr lang="en-US" sz="2000" b="0" i="0" u="none" strike="noStrike" baseline="0" dirty="0">
                <a:solidFill>
                  <a:srgbClr val="000000"/>
                </a:solidFill>
                <a:latin typeface="Times New Roman" panose="02020603050405020304" pitchFamily="18" charset="0"/>
              </a:rPr>
              <a:t>Head-Mounted Display (HMD)s are currently the dominant display technology in the AR field </a:t>
            </a:r>
            <a:endParaRPr lang="en-US" sz="3600" dirty="0"/>
          </a:p>
        </p:txBody>
      </p:sp>
      <p:sp>
        <p:nvSpPr>
          <p:cNvPr id="3" name="Slide Number Placeholder 2">
            <a:extLst>
              <a:ext uri="{FF2B5EF4-FFF2-40B4-BE49-F238E27FC236}">
                <a16:creationId xmlns:a16="http://schemas.microsoft.com/office/drawing/2014/main" id="{CF244D65-94A4-445E-932C-40F7BF89F4D2}"/>
              </a:ext>
            </a:extLst>
          </p:cNvPr>
          <p:cNvSpPr>
            <a:spLocks noGrp="1"/>
          </p:cNvSpPr>
          <p:nvPr>
            <p:ph type="sldNum" sz="quarter" idx="12"/>
          </p:nvPr>
        </p:nvSpPr>
        <p:spPr/>
        <p:txBody>
          <a:bodyPr/>
          <a:lstStyle/>
          <a:p>
            <a:fld id="{12E2E444-2EA1-4C0B-BE2D-F36181C1996C}" type="slidenum">
              <a:rPr lang="en-US" smtClean="0"/>
              <a:t>119</a:t>
            </a:fld>
            <a:endParaRPr lang="en-US"/>
          </a:p>
        </p:txBody>
      </p:sp>
    </p:spTree>
    <p:extLst>
      <p:ext uri="{BB962C8B-B14F-4D97-AF65-F5344CB8AC3E}">
        <p14:creationId xmlns:p14="http://schemas.microsoft.com/office/powerpoint/2010/main" val="1349894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0137F-166C-4E12-A056-BCFB9B4A9EB4}"/>
              </a:ext>
            </a:extLst>
          </p:cNvPr>
          <p:cNvSpPr>
            <a:spLocks noGrp="1"/>
          </p:cNvSpPr>
          <p:nvPr>
            <p:ph type="title"/>
          </p:nvPr>
        </p:nvSpPr>
        <p:spPr>
          <a:xfrm>
            <a:off x="1913467" y="274638"/>
            <a:ext cx="9999133" cy="722889"/>
          </a:xfrm>
          <a:solidFill>
            <a:schemeClr val="bg1">
              <a:lumMod val="95000"/>
            </a:schemeClr>
          </a:solidFill>
        </p:spPr>
        <p:txBody>
          <a:bodyPr>
            <a:normAutofit/>
          </a:bodyPr>
          <a:lstStyle/>
          <a:p>
            <a:r>
              <a:rPr lang="en-US" sz="2800" b="1" i="0" u="none" strike="noStrike" baseline="0" dirty="0">
                <a:solidFill>
                  <a:srgbClr val="000000"/>
                </a:solidFill>
                <a:latin typeface="Times New Roman" panose="02020603050405020304" pitchFamily="18" charset="0"/>
              </a:rPr>
              <a:t>Enabling devices and network (Programmable devices) </a:t>
            </a:r>
            <a:endParaRPr lang="en-US" sz="5400" b="1" dirty="0"/>
          </a:p>
        </p:txBody>
      </p:sp>
      <p:sp>
        <p:nvSpPr>
          <p:cNvPr id="3" name="Content Placeholder 2">
            <a:extLst>
              <a:ext uri="{FF2B5EF4-FFF2-40B4-BE49-F238E27FC236}">
                <a16:creationId xmlns:a16="http://schemas.microsoft.com/office/drawing/2014/main" id="{D86FDFE1-0F87-492F-B5FD-E67B3928C869}"/>
              </a:ext>
            </a:extLst>
          </p:cNvPr>
          <p:cNvSpPr>
            <a:spLocks noGrp="1"/>
          </p:cNvSpPr>
          <p:nvPr>
            <p:ph idx="1"/>
          </p:nvPr>
        </p:nvSpPr>
        <p:spPr>
          <a:xfrm>
            <a:off x="1413164" y="1177636"/>
            <a:ext cx="10499436" cy="5410200"/>
          </a:xfrm>
        </p:spPr>
        <p:txBody>
          <a:bodyPr/>
          <a:lstStyle/>
          <a:p>
            <a:pPr marL="82550" indent="0">
              <a:buNone/>
            </a:pPr>
            <a:r>
              <a:rPr lang="en-US" sz="2500" b="0" i="0" u="none" strike="noStrike" baseline="0" dirty="0">
                <a:solidFill>
                  <a:srgbClr val="000000"/>
                </a:solidFill>
                <a:latin typeface="Times New Roman" panose="02020603050405020304" pitchFamily="18" charset="0"/>
              </a:rPr>
              <a:t>In the world of </a:t>
            </a:r>
            <a:r>
              <a:rPr lang="en-US" sz="2500" b="0" i="0" u="none" strike="noStrike" baseline="0" dirty="0">
                <a:solidFill>
                  <a:srgbClr val="FF0000"/>
                </a:solidFill>
                <a:latin typeface="Times New Roman" panose="02020603050405020304" pitchFamily="18" charset="0"/>
              </a:rPr>
              <a:t>digital electronic </a:t>
            </a:r>
            <a:r>
              <a:rPr lang="en-US" sz="2500" b="0" i="0" u="none" strike="noStrike" baseline="0" dirty="0">
                <a:solidFill>
                  <a:srgbClr val="000000"/>
                </a:solidFill>
                <a:latin typeface="Times New Roman" panose="02020603050405020304" pitchFamily="18" charset="0"/>
              </a:rPr>
              <a:t>systems, there are four basic kinds of devices: </a:t>
            </a:r>
          </a:p>
          <a:p>
            <a:pPr marL="425450" indent="-342900">
              <a:buFont typeface="+mj-lt"/>
              <a:buAutoNum type="arabicPeriod"/>
            </a:pPr>
            <a:r>
              <a:rPr lang="en-US" sz="2500" b="1" i="0" u="none" strike="noStrike" baseline="0" dirty="0">
                <a:solidFill>
                  <a:srgbClr val="FF0000"/>
                </a:solidFill>
                <a:latin typeface="Times New Roman" panose="02020603050405020304" pitchFamily="18" charset="0"/>
              </a:rPr>
              <a:t>Memory: </a:t>
            </a:r>
            <a:r>
              <a:rPr lang="en-US" sz="2500" b="0" i="0" u="none" strike="noStrike" baseline="0" dirty="0">
                <a:solidFill>
                  <a:srgbClr val="000000"/>
                </a:solidFill>
                <a:latin typeface="Times New Roman" panose="02020603050405020304" pitchFamily="18" charset="0"/>
              </a:rPr>
              <a:t>devices store random information such as the contents of a spreadsheet or database. </a:t>
            </a:r>
            <a:endParaRPr lang="en-US" sz="2500" dirty="0">
              <a:solidFill>
                <a:srgbClr val="000000"/>
              </a:solidFill>
              <a:latin typeface="Times New Roman" panose="02020603050405020304" pitchFamily="18" charset="0"/>
            </a:endParaRPr>
          </a:p>
          <a:p>
            <a:pPr marL="425450" indent="-342900">
              <a:buFont typeface="+mj-lt"/>
              <a:buAutoNum type="arabicPeriod"/>
            </a:pPr>
            <a:r>
              <a:rPr lang="en-US" sz="2500" b="0" i="0" u="none" strike="noStrike" baseline="0" dirty="0">
                <a:solidFill>
                  <a:srgbClr val="000000"/>
                </a:solidFill>
                <a:latin typeface="Times New Roman" panose="02020603050405020304" pitchFamily="18" charset="0"/>
              </a:rPr>
              <a:t> </a:t>
            </a:r>
            <a:r>
              <a:rPr lang="en-US" sz="2500" b="1" dirty="0">
                <a:solidFill>
                  <a:srgbClr val="FF0000"/>
                </a:solidFill>
                <a:latin typeface="Times New Roman" panose="02020603050405020304" pitchFamily="18" charset="0"/>
              </a:rPr>
              <a:t>M</a:t>
            </a:r>
            <a:r>
              <a:rPr lang="en-US" sz="2500" b="1" i="0" u="none" strike="noStrike" baseline="0" dirty="0">
                <a:solidFill>
                  <a:srgbClr val="FF0000"/>
                </a:solidFill>
                <a:latin typeface="Times New Roman" panose="02020603050405020304" pitchFamily="18" charset="0"/>
              </a:rPr>
              <a:t>icroprocessors: </a:t>
            </a:r>
            <a:r>
              <a:rPr lang="en-US" sz="2500" b="0" i="0" u="none" strike="noStrike" baseline="0" dirty="0">
                <a:solidFill>
                  <a:srgbClr val="000000"/>
                </a:solidFill>
                <a:latin typeface="Times New Roman" panose="02020603050405020304" pitchFamily="18" charset="0"/>
              </a:rPr>
              <a:t>execute software instructions to perform a wide variety of tasks such as running a word processing program or video game </a:t>
            </a:r>
            <a:endParaRPr lang="en-US" sz="2500" b="1" i="0" u="none" strike="noStrike" baseline="0" dirty="0">
              <a:solidFill>
                <a:srgbClr val="000000"/>
              </a:solidFill>
              <a:latin typeface="Times New Roman" panose="02020603050405020304" pitchFamily="18" charset="0"/>
            </a:endParaRPr>
          </a:p>
          <a:p>
            <a:pPr marL="425450" indent="-342900">
              <a:buFont typeface="+mj-lt"/>
              <a:buAutoNum type="arabicPeriod"/>
            </a:pPr>
            <a:r>
              <a:rPr lang="en-US" sz="2500" b="1" i="0" u="none" strike="noStrike" baseline="0" dirty="0">
                <a:solidFill>
                  <a:srgbClr val="FF0000"/>
                </a:solidFill>
                <a:latin typeface="Times New Roman" panose="02020603050405020304" pitchFamily="18" charset="0"/>
              </a:rPr>
              <a:t>Logic: </a:t>
            </a:r>
            <a:r>
              <a:rPr lang="en-US" sz="2500" b="0" i="0" u="none" strike="noStrike" baseline="0" dirty="0">
                <a:solidFill>
                  <a:srgbClr val="000000"/>
                </a:solidFill>
                <a:latin typeface="Times New Roman" panose="02020603050405020304" pitchFamily="18" charset="0"/>
              </a:rPr>
              <a:t>provide specific functions, including device-to-device interfacing, data communication, signal processing, data display, timing and control operations, and almost every other function a system must perform </a:t>
            </a:r>
            <a:endParaRPr lang="en-US" sz="2500" b="1" i="0" u="none" strike="noStrike" baseline="0" dirty="0">
              <a:solidFill>
                <a:srgbClr val="000000"/>
              </a:solidFill>
              <a:latin typeface="Times New Roman" panose="02020603050405020304" pitchFamily="18" charset="0"/>
            </a:endParaRPr>
          </a:p>
          <a:p>
            <a:pPr marL="425450" indent="-342900">
              <a:buFont typeface="+mj-lt"/>
              <a:buAutoNum type="arabicPeriod"/>
            </a:pPr>
            <a:r>
              <a:rPr lang="en-US" sz="2500" b="1" i="0" u="none" strike="noStrike" baseline="0" dirty="0">
                <a:solidFill>
                  <a:srgbClr val="FF0000"/>
                </a:solidFill>
                <a:latin typeface="Times New Roman" panose="02020603050405020304" pitchFamily="18" charset="0"/>
              </a:rPr>
              <a:t>networks</a:t>
            </a:r>
            <a:r>
              <a:rPr lang="en-US" sz="2500" b="1" i="0" u="none" strike="noStrike" baseline="0" dirty="0">
                <a:solidFill>
                  <a:srgbClr val="000000"/>
                </a:solidFill>
                <a:latin typeface="Times New Roman" panose="02020603050405020304" pitchFamily="18" charset="0"/>
              </a:rPr>
              <a:t> : </a:t>
            </a:r>
            <a:r>
              <a:rPr lang="en-US" sz="2500" b="0" i="0" u="none" strike="noStrike" baseline="0" dirty="0">
                <a:solidFill>
                  <a:srgbClr val="000000"/>
                </a:solidFill>
                <a:latin typeface="Times New Roman" panose="02020603050405020304" pitchFamily="18" charset="0"/>
              </a:rPr>
              <a:t>is a collection of computers, servers, mainframes, network devices, peripherals, or other devices connected to one another to allow the sharing of data. An excellent example of a network is the </a:t>
            </a:r>
            <a:r>
              <a:rPr lang="en-US" sz="2500" b="0" i="0" u="none" strike="noStrike" baseline="0" dirty="0">
                <a:solidFill>
                  <a:srgbClr val="FF0000"/>
                </a:solidFill>
                <a:latin typeface="Times New Roman" panose="02020603050405020304" pitchFamily="18" charset="0"/>
              </a:rPr>
              <a:t>Internet</a:t>
            </a:r>
            <a:r>
              <a:rPr lang="en-US" sz="2500" b="0" i="0" u="none" strike="noStrike" baseline="0" dirty="0">
                <a:solidFill>
                  <a:srgbClr val="000000"/>
                </a:solidFill>
                <a:latin typeface="Times New Roman" panose="02020603050405020304" pitchFamily="18" charset="0"/>
              </a:rPr>
              <a:t>, which connects millions of people all over the world </a:t>
            </a:r>
            <a:endParaRPr lang="en-US" sz="2500" b="1" dirty="0"/>
          </a:p>
        </p:txBody>
      </p:sp>
      <p:sp>
        <p:nvSpPr>
          <p:cNvPr id="4" name="Slide Number Placeholder 3">
            <a:extLst>
              <a:ext uri="{FF2B5EF4-FFF2-40B4-BE49-F238E27FC236}">
                <a16:creationId xmlns:a16="http://schemas.microsoft.com/office/drawing/2014/main" id="{3AF86466-DADA-4BDC-B7C4-4D1785325C6E}"/>
              </a:ext>
            </a:extLst>
          </p:cNvPr>
          <p:cNvSpPr>
            <a:spLocks noGrp="1"/>
          </p:cNvSpPr>
          <p:nvPr>
            <p:ph type="sldNum" sz="quarter" idx="12"/>
          </p:nvPr>
        </p:nvSpPr>
        <p:spPr/>
        <p:txBody>
          <a:bodyPr/>
          <a:lstStyle/>
          <a:p>
            <a:fld id="{12E2E444-2EA1-4C0B-BE2D-F36181C1996C}" type="slidenum">
              <a:rPr lang="en-US" smtClean="0"/>
              <a:t>12</a:t>
            </a:fld>
            <a:endParaRPr lang="en-US"/>
          </a:p>
        </p:txBody>
      </p:sp>
    </p:spTree>
    <p:extLst>
      <p:ext uri="{BB962C8B-B14F-4D97-AF65-F5344CB8AC3E}">
        <p14:creationId xmlns:p14="http://schemas.microsoft.com/office/powerpoint/2010/main" val="400416299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8BB84-2A36-4B14-A5A6-E0CBD83FB984}"/>
              </a:ext>
            </a:extLst>
          </p:cNvPr>
          <p:cNvSpPr>
            <a:spLocks noGrp="1"/>
          </p:cNvSpPr>
          <p:nvPr>
            <p:ph type="title"/>
          </p:nvPr>
        </p:nvSpPr>
        <p:spPr/>
        <p:txBody>
          <a:bodyPr/>
          <a:lstStyle/>
          <a:p>
            <a:r>
              <a:rPr lang="en-US" sz="4400" b="0" i="0" u="none" strike="noStrike" baseline="0" dirty="0">
                <a:solidFill>
                  <a:srgbClr val="000000"/>
                </a:solidFill>
                <a:latin typeface="Times New Roman" panose="02020603050405020304" pitchFamily="18" charset="0"/>
              </a:rPr>
              <a:t>Applications of AR Systems</a:t>
            </a:r>
            <a:endParaRPr lang="en-US" dirty="0"/>
          </a:p>
        </p:txBody>
      </p:sp>
      <p:sp>
        <p:nvSpPr>
          <p:cNvPr id="3" name="Content Placeholder 2">
            <a:extLst>
              <a:ext uri="{FF2B5EF4-FFF2-40B4-BE49-F238E27FC236}">
                <a16:creationId xmlns:a16="http://schemas.microsoft.com/office/drawing/2014/main" id="{8BBE191A-C23D-4309-8FE9-EF354C971125}"/>
              </a:ext>
            </a:extLst>
          </p:cNvPr>
          <p:cNvSpPr>
            <a:spLocks noGrp="1"/>
          </p:cNvSpPr>
          <p:nvPr>
            <p:ph idx="1"/>
          </p:nvPr>
        </p:nvSpPr>
        <p:spPr>
          <a:xfrm>
            <a:off x="1541507" y="1169665"/>
            <a:ext cx="9999133" cy="5278464"/>
          </a:xfrm>
        </p:spPr>
        <p:txBody>
          <a:bodyPr/>
          <a:lstStyle/>
          <a:p>
            <a:r>
              <a:rPr lang="en-US" sz="2800" b="0" i="0" u="none" strike="noStrike" baseline="0" dirty="0">
                <a:solidFill>
                  <a:srgbClr val="000000"/>
                </a:solidFill>
                <a:latin typeface="Times New Roman" panose="02020603050405020304" pitchFamily="18" charset="0"/>
              </a:rPr>
              <a:t>AR In education</a:t>
            </a:r>
          </a:p>
          <a:p>
            <a:pPr lvl="2"/>
            <a:r>
              <a:rPr lang="en-US" sz="1800" b="0" i="1" u="none" strike="noStrike" baseline="0" dirty="0">
                <a:solidFill>
                  <a:srgbClr val="000000"/>
                </a:solidFill>
                <a:latin typeface="Times New Roman" panose="02020603050405020304" pitchFamily="18" charset="0"/>
              </a:rPr>
              <a:t>Affordable learning materials </a:t>
            </a:r>
            <a:endParaRPr lang="en-US" sz="1800" b="0" i="0" u="none" strike="noStrike" baseline="0" dirty="0">
              <a:solidFill>
                <a:srgbClr val="000000"/>
              </a:solidFill>
              <a:latin typeface="Times New Roman" panose="02020603050405020304" pitchFamily="18" charset="0"/>
            </a:endParaRPr>
          </a:p>
          <a:p>
            <a:pPr lvl="2"/>
            <a:r>
              <a:rPr lang="en-US" sz="1800" b="0" i="1" u="none" strike="noStrike" baseline="0" dirty="0">
                <a:solidFill>
                  <a:srgbClr val="000000"/>
                </a:solidFill>
                <a:latin typeface="Times New Roman" panose="02020603050405020304" pitchFamily="18" charset="0"/>
              </a:rPr>
              <a:t>Interactive lessons</a:t>
            </a:r>
            <a:endParaRPr lang="en-US" sz="1800" b="0" i="0" u="none" strike="noStrike" baseline="0" dirty="0">
              <a:solidFill>
                <a:srgbClr val="000000"/>
              </a:solidFill>
              <a:latin typeface="Times New Roman" panose="02020603050405020304" pitchFamily="18" charset="0"/>
            </a:endParaRPr>
          </a:p>
          <a:p>
            <a:pPr lvl="2"/>
            <a:r>
              <a:rPr lang="en-US" sz="1800" b="0" i="1" u="none" strike="noStrike" baseline="0" dirty="0">
                <a:solidFill>
                  <a:srgbClr val="000000"/>
                </a:solidFill>
                <a:latin typeface="Times New Roman" panose="02020603050405020304" pitchFamily="18" charset="0"/>
              </a:rPr>
              <a:t>Higher engagement </a:t>
            </a:r>
            <a:endParaRPr lang="en-US" sz="1800" b="0" i="0" u="none" strike="noStrike" baseline="0" dirty="0">
              <a:solidFill>
                <a:srgbClr val="000000"/>
              </a:solidFill>
              <a:latin typeface="Times New Roman" panose="02020603050405020304" pitchFamily="18" charset="0"/>
            </a:endParaRPr>
          </a:p>
          <a:p>
            <a:pPr lvl="2"/>
            <a:r>
              <a:rPr lang="en-US" sz="1800" b="0" i="1" u="none" strike="noStrike" baseline="0" dirty="0">
                <a:solidFill>
                  <a:srgbClr val="000000"/>
                </a:solidFill>
                <a:latin typeface="Times New Roman" panose="02020603050405020304" pitchFamily="18" charset="0"/>
              </a:rPr>
              <a:t>Higher retention </a:t>
            </a:r>
            <a:endParaRPr lang="en-US" sz="1800" b="0" i="0" u="none" strike="noStrike" baseline="0" dirty="0">
              <a:solidFill>
                <a:srgbClr val="000000"/>
              </a:solidFill>
              <a:latin typeface="Times New Roman" panose="02020603050405020304" pitchFamily="18" charset="0"/>
            </a:endParaRPr>
          </a:p>
          <a:p>
            <a:pPr lvl="2"/>
            <a:r>
              <a:rPr lang="en-US" sz="1800" b="0" i="1" u="none" strike="noStrike" baseline="0" dirty="0">
                <a:solidFill>
                  <a:srgbClr val="000000"/>
                </a:solidFill>
                <a:latin typeface="Times New Roman" panose="02020603050405020304" pitchFamily="18" charset="0"/>
              </a:rPr>
              <a:t>Boost intellectual curiosity </a:t>
            </a:r>
            <a:endParaRPr lang="en-US" sz="3200" b="0" i="0" u="none" strike="noStrike" baseline="0" dirty="0">
              <a:solidFill>
                <a:srgbClr val="000000"/>
              </a:solidFill>
            </a:endParaRPr>
          </a:p>
          <a:p>
            <a:r>
              <a:rPr lang="en-US" sz="2000" b="0" i="0" u="none" strike="noStrike" baseline="0" dirty="0">
                <a:solidFill>
                  <a:srgbClr val="000000"/>
                </a:solidFill>
              </a:rPr>
              <a:t>Entertainment</a:t>
            </a:r>
          </a:p>
          <a:p>
            <a:pPr lvl="2"/>
            <a:r>
              <a:rPr lang="en-US" sz="1800" b="0" i="1" u="none" strike="noStrike" baseline="0" dirty="0">
                <a:solidFill>
                  <a:srgbClr val="000000"/>
                </a:solidFill>
                <a:latin typeface="Times New Roman" panose="02020603050405020304" pitchFamily="18" charset="0"/>
                <a:cs typeface="Times New Roman" panose="02020603050405020304" pitchFamily="18" charset="0"/>
              </a:rPr>
              <a:t>AR in games</a:t>
            </a:r>
          </a:p>
          <a:p>
            <a:pPr lvl="2"/>
            <a:r>
              <a:rPr lang="en-US" sz="1800" b="0" i="1" u="none" strike="noStrike" baseline="0" dirty="0">
                <a:solidFill>
                  <a:srgbClr val="000000"/>
                </a:solidFill>
                <a:latin typeface="Times New Roman" panose="02020603050405020304" pitchFamily="18" charset="0"/>
                <a:cs typeface="Times New Roman" panose="02020603050405020304" pitchFamily="18" charset="0"/>
              </a:rPr>
              <a:t>AR in music </a:t>
            </a:r>
          </a:p>
          <a:p>
            <a:pPr lvl="2"/>
            <a:r>
              <a:rPr lang="en-US" sz="1800" b="0" i="1" u="none" strike="noStrike" baseline="0" dirty="0">
                <a:solidFill>
                  <a:srgbClr val="000000"/>
                </a:solidFill>
                <a:latin typeface="Times New Roman" panose="02020603050405020304" pitchFamily="18" charset="0"/>
                <a:cs typeface="Times New Roman" panose="02020603050405020304" pitchFamily="18" charset="0"/>
              </a:rPr>
              <a:t>AR on TV </a:t>
            </a:r>
          </a:p>
          <a:p>
            <a:pPr lvl="2"/>
            <a:r>
              <a:rPr lang="en-US" sz="1800" b="0" i="1" u="none" strike="noStrike" baseline="0" dirty="0">
                <a:solidFill>
                  <a:srgbClr val="000000"/>
                </a:solidFill>
                <a:latin typeface="Times New Roman" panose="02020603050405020304" pitchFamily="18" charset="0"/>
                <a:cs typeface="Times New Roman" panose="02020603050405020304" pitchFamily="18" charset="0"/>
              </a:rPr>
              <a:t>AR in eSports </a:t>
            </a:r>
          </a:p>
          <a:p>
            <a:pPr lvl="2"/>
            <a:r>
              <a:rPr lang="en-US" sz="1800" b="1" i="1" u="none" strike="noStrike" baseline="0" dirty="0">
                <a:solidFill>
                  <a:srgbClr val="000000"/>
                </a:solidFill>
                <a:latin typeface="Times New Roman" panose="02020603050405020304" pitchFamily="18" charset="0"/>
                <a:cs typeface="Times New Roman" panose="02020603050405020304" pitchFamily="18" charset="0"/>
              </a:rPr>
              <a:t>AR in the theater </a:t>
            </a:r>
            <a:endParaRPr lang="en-US" sz="1800" b="0" i="1" u="none" strike="noStrike" baseline="0" dirty="0">
              <a:solidFill>
                <a:srgbClr val="000000"/>
              </a:solidFill>
              <a:latin typeface="Times New Roman" panose="02020603050405020304" pitchFamily="18" charset="0"/>
              <a:cs typeface="Times New Roman" panose="02020603050405020304" pitchFamily="18" charset="0"/>
            </a:endParaRPr>
          </a:p>
          <a:p>
            <a:r>
              <a:rPr lang="en-US" sz="2400" b="0" i="0" u="none" strike="noStrike" baseline="0" dirty="0">
                <a:solidFill>
                  <a:srgbClr val="000000"/>
                </a:solidFill>
              </a:rPr>
              <a:t>Military etc.</a:t>
            </a:r>
            <a:endParaRPr lang="en-US" sz="2400" dirty="0"/>
          </a:p>
        </p:txBody>
      </p:sp>
      <p:sp>
        <p:nvSpPr>
          <p:cNvPr id="5" name="TextBox 4">
            <a:extLst>
              <a:ext uri="{FF2B5EF4-FFF2-40B4-BE49-F238E27FC236}">
                <a16:creationId xmlns:a16="http://schemas.microsoft.com/office/drawing/2014/main" id="{485C8DA0-60EE-440D-A7F1-9A92F7BFD89B}"/>
              </a:ext>
            </a:extLst>
          </p:cNvPr>
          <p:cNvSpPr txBox="1"/>
          <p:nvPr/>
        </p:nvSpPr>
        <p:spPr>
          <a:xfrm>
            <a:off x="5172810" y="1169665"/>
            <a:ext cx="6739790" cy="5792355"/>
          </a:xfrm>
          <a:prstGeom prst="rect">
            <a:avLst/>
          </a:prstGeom>
          <a:solidFill>
            <a:schemeClr val="bg1">
              <a:lumMod val="95000"/>
            </a:schemeClr>
          </a:solidFill>
        </p:spPr>
        <p:txBody>
          <a:bodyPr wrap="square">
            <a:spAutoFit/>
          </a:bodyPr>
          <a:lstStyle/>
          <a:p>
            <a:pPr marL="365125" marR="0" lvl="0" indent="-282575"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Char char=""/>
              <a:tabLst/>
              <a:defRPr/>
            </a:pPr>
            <a:r>
              <a:rPr kumimoji="0" lang="en-US" sz="2400" b="0" i="0" u="none" strike="noStrike" kern="1200" cap="none" spc="0" normalizeH="0" baseline="0" noProof="0" dirty="0">
                <a:ln>
                  <a:noFill/>
                </a:ln>
                <a:solidFill>
                  <a:srgbClr val="000000"/>
                </a:solidFill>
                <a:effectLst/>
                <a:uLnTx/>
                <a:uFillTx/>
                <a:latin typeface="Gill Sans MT"/>
                <a:ea typeface="+mn-ea"/>
                <a:cs typeface="+mn-cs"/>
              </a:rPr>
              <a:t>Medicine</a:t>
            </a:r>
            <a:endParaRPr kumimoji="0" lang="en-US" sz="2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885825" marR="0" lvl="2" indent="-228600" algn="l" defTabSz="914400" rtl="0" eaLnBrk="1" fontAlgn="base" latinLnBrk="0" hangingPunct="1">
              <a:lnSpc>
                <a:spcPct val="100000"/>
              </a:lnSpc>
              <a:spcBef>
                <a:spcPct val="20000"/>
              </a:spcBef>
              <a:spcAft>
                <a:spcPct val="0"/>
              </a:spcAft>
              <a:buClr>
                <a:srgbClr val="FEB80A"/>
              </a:buClr>
              <a:buSzTx/>
              <a:buFont typeface="Wingdings 2" panose="05020102010507070707" pitchFamily="18" charset="2"/>
              <a:buChar char=""/>
              <a:tabLst/>
              <a:defRPr/>
            </a:pP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surgery</a:t>
            </a:r>
          </a:p>
          <a:p>
            <a:pPr marL="885825" marR="0" lvl="2" indent="-228600" algn="l" defTabSz="914400" rtl="0" eaLnBrk="1" fontAlgn="base" latinLnBrk="0" hangingPunct="1">
              <a:lnSpc>
                <a:spcPct val="100000"/>
              </a:lnSpc>
              <a:spcBef>
                <a:spcPct val="20000"/>
              </a:spcBef>
              <a:spcAft>
                <a:spcPct val="0"/>
              </a:spcAft>
              <a:buClr>
                <a:srgbClr val="FEB80A"/>
              </a:buClr>
              <a:buSzTx/>
              <a:buFont typeface="Wingdings 2" panose="05020102010507070707" pitchFamily="18" charset="2"/>
              <a:buChar char=""/>
              <a:tabLst/>
              <a:defRPr/>
            </a:pP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education of future doctors; </a:t>
            </a:r>
          </a:p>
          <a:p>
            <a:pPr marL="885825" marR="0" lvl="2" indent="-228600" algn="l" defTabSz="914400" rtl="0" eaLnBrk="1" fontAlgn="base" latinLnBrk="0" hangingPunct="1">
              <a:lnSpc>
                <a:spcPct val="100000"/>
              </a:lnSpc>
              <a:spcBef>
                <a:spcPct val="20000"/>
              </a:spcBef>
              <a:spcAft>
                <a:spcPct val="0"/>
              </a:spcAft>
              <a:buClr>
                <a:srgbClr val="FEB80A"/>
              </a:buClr>
              <a:buSzTx/>
              <a:buFont typeface="Wingdings 2" panose="05020102010507070707" pitchFamily="18" charset="2"/>
              <a:buChar char=""/>
              <a:tabLst/>
              <a:defRPr/>
            </a:pP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Diagnostics</a:t>
            </a:r>
          </a:p>
          <a:p>
            <a:pPr marL="885825" marR="0" lvl="2" indent="-228600" algn="l" defTabSz="914400" rtl="0" eaLnBrk="1" fontAlgn="base" latinLnBrk="0" hangingPunct="1">
              <a:lnSpc>
                <a:spcPct val="100000"/>
              </a:lnSpc>
              <a:spcBef>
                <a:spcPct val="20000"/>
              </a:spcBef>
              <a:spcAft>
                <a:spcPct val="0"/>
              </a:spcAft>
              <a:buClr>
                <a:srgbClr val="FEB80A"/>
              </a:buClr>
              <a:buSzTx/>
              <a:buFont typeface="Wingdings 2" panose="05020102010507070707" pitchFamily="18" charset="2"/>
              <a:buChar char=""/>
              <a:tabLst/>
              <a:defRPr/>
            </a:pP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Describing symptoms </a:t>
            </a:r>
          </a:p>
          <a:p>
            <a:pPr marL="885825" marR="0" lvl="2" indent="-228600" algn="l" defTabSz="914400" rtl="0" eaLnBrk="1" fontAlgn="base" latinLnBrk="0" hangingPunct="1">
              <a:lnSpc>
                <a:spcPct val="100000"/>
              </a:lnSpc>
              <a:spcBef>
                <a:spcPct val="20000"/>
              </a:spcBef>
              <a:spcAft>
                <a:spcPct val="0"/>
              </a:spcAft>
              <a:buClr>
                <a:srgbClr val="FEB80A"/>
              </a:buClr>
              <a:buSzTx/>
              <a:buFont typeface="Wingdings 2" panose="05020102010507070707" pitchFamily="18" charset="2"/>
              <a:buChar char=""/>
              <a:tabLst/>
              <a:defRPr/>
            </a:pP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Ultrasounds </a:t>
            </a:r>
          </a:p>
          <a:p>
            <a:pPr marL="885825" marR="0" lvl="2" indent="-228600" algn="l" defTabSz="914400" rtl="0" eaLnBrk="1" fontAlgn="base" latinLnBrk="0" hangingPunct="1">
              <a:lnSpc>
                <a:spcPct val="100000"/>
              </a:lnSpc>
              <a:spcBef>
                <a:spcPct val="20000"/>
              </a:spcBef>
              <a:spcAft>
                <a:spcPct val="0"/>
              </a:spcAft>
              <a:buClr>
                <a:srgbClr val="FEB80A"/>
              </a:buClr>
              <a:buSzTx/>
              <a:buFont typeface="Wingdings 2" panose="05020102010507070707" pitchFamily="18" charset="2"/>
              <a:buChar char=""/>
              <a:tabLst/>
              <a:defRPr/>
            </a:pP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Diabetes management</a:t>
            </a:r>
          </a:p>
          <a:p>
            <a:pPr marL="885825" marR="0" lvl="2" indent="-228600" algn="l" defTabSz="914400" rtl="0" eaLnBrk="1" fontAlgn="base" latinLnBrk="0" hangingPunct="1">
              <a:lnSpc>
                <a:spcPct val="100000"/>
              </a:lnSpc>
              <a:spcBef>
                <a:spcPct val="20000"/>
              </a:spcBef>
              <a:spcAft>
                <a:spcPct val="0"/>
              </a:spcAft>
              <a:buClr>
                <a:srgbClr val="FEB80A"/>
              </a:buClr>
              <a:buSzTx/>
              <a:buFont typeface="Wingdings 2" panose="05020102010507070707" pitchFamily="18" charset="2"/>
              <a:buChar char=""/>
              <a:tabLst/>
              <a:defRPr/>
            </a:pP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Navigation</a:t>
            </a:r>
            <a:r>
              <a:rPr kumimoji="0" lang="en-US" sz="1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lang="en-US" b="1" i="1" dirty="0">
              <a:solidFill>
                <a:srgbClr val="000000"/>
              </a:solidFill>
              <a:latin typeface="Times New Roman" panose="02020603050405020304" pitchFamily="18" charset="0"/>
              <a:cs typeface="Times New Roman" panose="02020603050405020304" pitchFamily="18" charset="0"/>
            </a:endParaRPr>
          </a:p>
          <a:p>
            <a:pPr marL="107950" marR="0" lvl="2" indent="61913" algn="l" defTabSz="914400" rtl="0" eaLnBrk="1" fontAlgn="base" latinLnBrk="0" hangingPunct="1">
              <a:lnSpc>
                <a:spcPct val="100000"/>
              </a:lnSpc>
              <a:spcBef>
                <a:spcPct val="20000"/>
              </a:spcBef>
              <a:spcAft>
                <a:spcPct val="0"/>
              </a:spcAft>
              <a:buClr>
                <a:srgbClr val="FEB80A"/>
              </a:buClr>
              <a:buSzTx/>
              <a:buFont typeface="Wingdings 2" panose="05020102010507070707" pitchFamily="18" charset="2"/>
              <a:buChar char=""/>
              <a:tabLst/>
              <a:defRPr/>
            </a:pPr>
            <a:r>
              <a:rPr lang="en-US" b="1" i="1" noProof="0" dirty="0">
                <a:solidFill>
                  <a:srgbClr val="000000"/>
                </a:solidFill>
                <a:latin typeface="Times New Roman" panose="02020603050405020304" pitchFamily="18" charset="0"/>
                <a:cs typeface="Times New Roman" panose="02020603050405020304" pitchFamily="18" charset="0"/>
              </a:rPr>
              <a:t>Generally </a:t>
            </a:r>
            <a:endPar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algn="l"/>
            <a:endParaRPr lang="en-US" sz="1800" b="0" i="0" u="none" strike="noStrike" baseline="0" dirty="0">
              <a:solidFill>
                <a:srgbClr val="000000"/>
              </a:solidFill>
              <a:latin typeface="Times New Roman" panose="02020603050405020304" pitchFamily="18" charset="0"/>
            </a:endParaRPr>
          </a:p>
          <a:p>
            <a:pPr marL="169863" lvl="1" indent="-61913" algn="just">
              <a:buFont typeface="Arial" panose="020B0604020202020204" pitchFamily="34" charset="0"/>
              <a:buChar char="•"/>
            </a:pPr>
            <a:r>
              <a:rPr lang="en-US" b="0" i="0" u="none" strike="noStrike" baseline="0" dirty="0">
                <a:solidFill>
                  <a:srgbClr val="000000"/>
                </a:solidFill>
                <a:latin typeface="Times New Roman" panose="02020603050405020304" pitchFamily="18" charset="0"/>
              </a:rPr>
              <a:t>Reduce the risks associated with minimally invasive surgery. </a:t>
            </a:r>
          </a:p>
          <a:p>
            <a:pPr marL="169863" lvl="1" indent="-61913" algn="just">
              <a:buFont typeface="Arial" panose="020B0604020202020204" pitchFamily="34" charset="0"/>
              <a:buChar char="•"/>
            </a:pPr>
            <a:r>
              <a:rPr lang="en-US" b="0" i="0" u="none" strike="noStrike" baseline="0" dirty="0">
                <a:solidFill>
                  <a:srgbClr val="000000"/>
                </a:solidFill>
                <a:latin typeface="Times New Roman" panose="02020603050405020304" pitchFamily="18" charset="0"/>
              </a:rPr>
              <a:t>Better informed decisions about the right treatment and illness prevention. </a:t>
            </a:r>
          </a:p>
          <a:p>
            <a:pPr marL="169863" lvl="1" indent="-61913" algn="just">
              <a:buFont typeface="Arial" panose="020B0604020202020204" pitchFamily="34" charset="0"/>
              <a:buChar char="•"/>
            </a:pPr>
            <a:r>
              <a:rPr lang="en-US" b="0" i="0" u="none" strike="noStrike" baseline="0" dirty="0">
                <a:solidFill>
                  <a:srgbClr val="000000"/>
                </a:solidFill>
                <a:latin typeface="Times New Roman" panose="02020603050405020304" pitchFamily="18" charset="0"/>
              </a:rPr>
              <a:t>Make procedures more tolerable. </a:t>
            </a:r>
          </a:p>
          <a:p>
            <a:pPr marL="169863" lvl="1" indent="-61913" algn="just">
              <a:buFont typeface="Arial" panose="020B0604020202020204" pitchFamily="34" charset="0"/>
              <a:buChar char="•"/>
            </a:pPr>
            <a:r>
              <a:rPr lang="en-US" b="0" i="0" u="none" strike="noStrike" baseline="0" dirty="0">
                <a:solidFill>
                  <a:srgbClr val="000000"/>
                </a:solidFill>
                <a:latin typeface="Times New Roman" panose="02020603050405020304" pitchFamily="18" charset="0"/>
              </a:rPr>
              <a:t> Better aftercare </a:t>
            </a:r>
          </a:p>
          <a:p>
            <a:pPr marL="169863" lvl="1" indent="-61913" algn="just">
              <a:buFont typeface="Arial" panose="020B0604020202020204" pitchFamily="34" charset="0"/>
              <a:buChar char="•"/>
            </a:pPr>
            <a:r>
              <a:rPr lang="en-US" b="0" i="0" u="none" strike="noStrike" baseline="0" dirty="0">
                <a:solidFill>
                  <a:srgbClr val="000000"/>
                </a:solidFill>
                <a:latin typeface="Times New Roman" panose="02020603050405020304" pitchFamily="18" charset="0"/>
              </a:rPr>
              <a:t>Medical training and education. </a:t>
            </a:r>
          </a:p>
          <a:p>
            <a:pPr marL="169863" lvl="1" indent="-61913" algn="just"/>
            <a:r>
              <a:rPr lang="en-US" b="0" i="0" u="none" strike="noStrike" baseline="0" dirty="0">
                <a:solidFill>
                  <a:srgbClr val="000000"/>
                </a:solidFill>
                <a:latin typeface="Times New Roman" panose="02020603050405020304" pitchFamily="18" charset="0"/>
              </a:rPr>
              <a:t>• Assistance in medical procedures and routine tasks. </a:t>
            </a:r>
          </a:p>
          <a:p>
            <a:pPr marL="169863" marR="0" lvl="2" indent="-61913" algn="l" defTabSz="914400" rtl="0" eaLnBrk="1" fontAlgn="base" latinLnBrk="0" hangingPunct="1">
              <a:lnSpc>
                <a:spcPct val="100000"/>
              </a:lnSpc>
              <a:spcBef>
                <a:spcPct val="20000"/>
              </a:spcBef>
              <a:spcAft>
                <a:spcPct val="0"/>
              </a:spcAft>
              <a:buClr>
                <a:srgbClr val="FEB80A"/>
              </a:buClr>
              <a:buSzTx/>
              <a:tabLst/>
              <a:defRPr/>
            </a:pPr>
            <a:r>
              <a:rPr kumimoji="0" lang="en-US" sz="1800" b="0" i="0" u="none" strike="noStrike" kern="1200" cap="none" spc="0" normalizeH="0" baseline="0" noProof="0" dirty="0">
                <a:ln>
                  <a:noFill/>
                </a:ln>
                <a:solidFill>
                  <a:srgbClr val="000000"/>
                </a:solidFill>
                <a:effectLst/>
                <a:uLnTx/>
                <a:uFillTx/>
                <a:latin typeface="Gill Sans MT"/>
                <a:ea typeface="+mn-ea"/>
                <a:cs typeface="+mn-cs"/>
              </a:rPr>
              <a:t> </a:t>
            </a:r>
          </a:p>
        </p:txBody>
      </p:sp>
      <p:sp>
        <p:nvSpPr>
          <p:cNvPr id="4" name="Slide Number Placeholder 3">
            <a:extLst>
              <a:ext uri="{FF2B5EF4-FFF2-40B4-BE49-F238E27FC236}">
                <a16:creationId xmlns:a16="http://schemas.microsoft.com/office/drawing/2014/main" id="{E8493D28-F0CD-4802-8CE0-9F06C14714E3}"/>
              </a:ext>
            </a:extLst>
          </p:cNvPr>
          <p:cNvSpPr>
            <a:spLocks noGrp="1"/>
          </p:cNvSpPr>
          <p:nvPr>
            <p:ph type="sldNum" sz="quarter" idx="12"/>
          </p:nvPr>
        </p:nvSpPr>
        <p:spPr/>
        <p:txBody>
          <a:bodyPr/>
          <a:lstStyle/>
          <a:p>
            <a:fld id="{12E2E444-2EA1-4C0B-BE2D-F36181C1996C}" type="slidenum">
              <a:rPr lang="en-US" smtClean="0"/>
              <a:t>120</a:t>
            </a:fld>
            <a:endParaRPr lang="en-US"/>
          </a:p>
        </p:txBody>
      </p:sp>
    </p:spTree>
    <p:extLst>
      <p:ext uri="{BB962C8B-B14F-4D97-AF65-F5344CB8AC3E}">
        <p14:creationId xmlns:p14="http://schemas.microsoft.com/office/powerpoint/2010/main" val="216738744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6D750-6076-4BCA-98E1-1967799334FD}"/>
              </a:ext>
            </a:extLst>
          </p:cNvPr>
          <p:cNvSpPr>
            <a:spLocks noGrp="1"/>
          </p:cNvSpPr>
          <p:nvPr>
            <p:ph type="title"/>
          </p:nvPr>
        </p:nvSpPr>
        <p:spPr/>
        <p:txBody>
          <a:bodyPr>
            <a:noAutofit/>
          </a:bodyPr>
          <a:lstStyle/>
          <a:p>
            <a:r>
              <a:rPr lang="en-US" sz="3200" b="1" i="0" u="none" strike="noStrike" baseline="0" dirty="0">
                <a:solidFill>
                  <a:srgbClr val="000000"/>
                </a:solidFill>
                <a:latin typeface="Times New Roman" panose="02020603050405020304" pitchFamily="18" charset="0"/>
              </a:rPr>
              <a:t>Chapter 6: ETHICS AND PROFESSIONALISM OF EMERGING TECHNOLOGIES </a:t>
            </a:r>
            <a:endParaRPr lang="en-US" sz="3200" dirty="0"/>
          </a:p>
        </p:txBody>
      </p:sp>
      <p:sp>
        <p:nvSpPr>
          <p:cNvPr id="3" name="Content Placeholder 2">
            <a:extLst>
              <a:ext uri="{FF2B5EF4-FFF2-40B4-BE49-F238E27FC236}">
                <a16:creationId xmlns:a16="http://schemas.microsoft.com/office/drawing/2014/main" id="{0EABDE26-678D-4F7B-9ADF-E28999A95FD5}"/>
              </a:ext>
            </a:extLst>
          </p:cNvPr>
          <p:cNvSpPr>
            <a:spLocks noGrp="1"/>
          </p:cNvSpPr>
          <p:nvPr>
            <p:ph idx="1"/>
          </p:nvPr>
        </p:nvSpPr>
        <p:spPr>
          <a:xfrm>
            <a:off x="1246909" y="1447800"/>
            <a:ext cx="10665691" cy="5410200"/>
          </a:xfrm>
        </p:spPr>
        <p:txBody>
          <a:bodyPr/>
          <a:lstStyle/>
          <a:p>
            <a:r>
              <a:rPr lang="en-US" sz="2800" b="1" i="0" u="none" strike="noStrike" baseline="0" dirty="0">
                <a:solidFill>
                  <a:srgbClr val="000000"/>
                </a:solidFill>
                <a:latin typeface="Times New Roman" panose="02020603050405020304" pitchFamily="18" charset="0"/>
              </a:rPr>
              <a:t>objectives</a:t>
            </a:r>
          </a:p>
          <a:p>
            <a:pPr marL="82550" indent="0">
              <a:buNone/>
            </a:pPr>
            <a:r>
              <a:rPr lang="en-US" sz="2800" b="1" i="0" u="none" strike="noStrike" baseline="0" dirty="0">
                <a:solidFill>
                  <a:srgbClr val="000000"/>
                </a:solidFill>
                <a:latin typeface="Times New Roman" panose="02020603050405020304" pitchFamily="18" charset="0"/>
              </a:rPr>
              <a:t>After accomplishing this chapter, Students will be able to: </a:t>
            </a:r>
            <a:endParaRPr lang="en-US" sz="2800" b="0" i="0" u="none" strike="noStrike" baseline="0" dirty="0">
              <a:solidFill>
                <a:srgbClr val="000000"/>
              </a:solidFill>
              <a:latin typeface="Times New Roman" panose="02020603050405020304" pitchFamily="18" charset="0"/>
            </a:endParaRPr>
          </a:p>
          <a:p>
            <a:pPr marL="82550" indent="0">
              <a:buNone/>
            </a:pPr>
            <a:r>
              <a:rPr lang="en-US" sz="24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2800" b="0" i="0" u="none" strike="noStrike" baseline="0" dirty="0">
                <a:solidFill>
                  <a:srgbClr val="000000"/>
                </a:solidFill>
                <a:latin typeface="Times New Roman" panose="02020603050405020304" pitchFamily="18" charset="0"/>
                <a:cs typeface="Times New Roman" panose="02020603050405020304" pitchFamily="18" charset="0"/>
              </a:rPr>
              <a:t>Distinguish the link between ethics and technology. </a:t>
            </a:r>
          </a:p>
          <a:p>
            <a:pPr marL="82550" indent="0">
              <a:buNone/>
            </a:pPr>
            <a:r>
              <a:rPr lang="en-US" sz="2800" b="0" i="0" u="none" strike="noStrike" baseline="0" dirty="0">
                <a:solidFill>
                  <a:srgbClr val="000000"/>
                </a:solidFill>
                <a:latin typeface="Times New Roman" panose="02020603050405020304" pitchFamily="18" charset="0"/>
                <a:cs typeface="Times New Roman" panose="02020603050405020304" pitchFamily="18" charset="0"/>
              </a:rPr>
              <a:t>➢ Understand general, professional and leadership ethical questions. </a:t>
            </a:r>
          </a:p>
          <a:p>
            <a:pPr marL="82550" indent="0">
              <a:buNone/>
            </a:pPr>
            <a:r>
              <a:rPr lang="en-US" sz="2800" b="0" i="0" u="none" strike="noStrike" baseline="0" dirty="0">
                <a:solidFill>
                  <a:srgbClr val="000000"/>
                </a:solidFill>
                <a:latin typeface="Times New Roman" panose="02020603050405020304" pitchFamily="18" charset="0"/>
                <a:cs typeface="Times New Roman" panose="02020603050405020304" pitchFamily="18" charset="0"/>
              </a:rPr>
              <a:t>➢ Explain what digital privacy is, its components and why it is important. </a:t>
            </a:r>
          </a:p>
          <a:p>
            <a:pPr marL="82550" indent="0">
              <a:buNone/>
            </a:pPr>
            <a:r>
              <a:rPr lang="en-US" sz="2800" b="0" i="0" u="none" strike="noStrike" baseline="0" dirty="0">
                <a:solidFill>
                  <a:srgbClr val="000000"/>
                </a:solidFill>
                <a:latin typeface="Times New Roman" panose="02020603050405020304" pitchFamily="18" charset="0"/>
                <a:cs typeface="Times New Roman" panose="02020603050405020304" pitchFamily="18" charset="0"/>
              </a:rPr>
              <a:t>➢ Identify the threats and challenges we face in developing and utilizing emerging technologies. </a:t>
            </a:r>
          </a:p>
          <a:p>
            <a:endParaRPr lang="en-US" dirty="0"/>
          </a:p>
        </p:txBody>
      </p:sp>
      <p:sp>
        <p:nvSpPr>
          <p:cNvPr id="4" name="Slide Number Placeholder 3">
            <a:extLst>
              <a:ext uri="{FF2B5EF4-FFF2-40B4-BE49-F238E27FC236}">
                <a16:creationId xmlns:a16="http://schemas.microsoft.com/office/drawing/2014/main" id="{58DB73E8-88EC-4B1A-ABD4-B0C194FD916B}"/>
              </a:ext>
            </a:extLst>
          </p:cNvPr>
          <p:cNvSpPr>
            <a:spLocks noGrp="1"/>
          </p:cNvSpPr>
          <p:nvPr>
            <p:ph type="sldNum" sz="quarter" idx="12"/>
          </p:nvPr>
        </p:nvSpPr>
        <p:spPr/>
        <p:txBody>
          <a:bodyPr/>
          <a:lstStyle/>
          <a:p>
            <a:fld id="{12E2E444-2EA1-4C0B-BE2D-F36181C1996C}" type="slidenum">
              <a:rPr lang="en-US" smtClean="0"/>
              <a:t>121</a:t>
            </a:fld>
            <a:endParaRPr lang="en-US"/>
          </a:p>
        </p:txBody>
      </p:sp>
    </p:spTree>
    <p:extLst>
      <p:ext uri="{BB962C8B-B14F-4D97-AF65-F5344CB8AC3E}">
        <p14:creationId xmlns:p14="http://schemas.microsoft.com/office/powerpoint/2010/main" val="200030178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EAE3-3240-4FA9-A9A6-A930D32D1E3D}"/>
              </a:ext>
            </a:extLst>
          </p:cNvPr>
          <p:cNvSpPr>
            <a:spLocks noGrp="1"/>
          </p:cNvSpPr>
          <p:nvPr>
            <p:ph type="title"/>
          </p:nvPr>
        </p:nvSpPr>
        <p:spPr>
          <a:xfrm>
            <a:off x="1913467" y="274638"/>
            <a:ext cx="9999133" cy="540009"/>
          </a:xfrm>
        </p:spPr>
        <p:txBody>
          <a:bodyPr>
            <a:normAutofit fontScale="90000"/>
          </a:bodyPr>
          <a:lstStyle/>
          <a:p>
            <a:r>
              <a:rPr lang="en-US" sz="4400" b="0" i="0" u="none" strike="noStrike" baseline="0" dirty="0">
                <a:solidFill>
                  <a:srgbClr val="000000"/>
                </a:solidFill>
              </a:rPr>
              <a:t>Technology and ethics </a:t>
            </a:r>
            <a:endParaRPr lang="en-US" dirty="0"/>
          </a:p>
        </p:txBody>
      </p:sp>
      <p:sp>
        <p:nvSpPr>
          <p:cNvPr id="3" name="Content Placeholder 2">
            <a:extLst>
              <a:ext uri="{FF2B5EF4-FFF2-40B4-BE49-F238E27FC236}">
                <a16:creationId xmlns:a16="http://schemas.microsoft.com/office/drawing/2014/main" id="{E2355147-614F-4B34-B9A9-7B31EFB82547}"/>
              </a:ext>
            </a:extLst>
          </p:cNvPr>
          <p:cNvSpPr>
            <a:spLocks noGrp="1"/>
          </p:cNvSpPr>
          <p:nvPr>
            <p:ph idx="1"/>
          </p:nvPr>
        </p:nvSpPr>
        <p:spPr>
          <a:xfrm>
            <a:off x="1429789" y="1089285"/>
            <a:ext cx="10482811" cy="5768715"/>
          </a:xfrm>
        </p:spPr>
        <p:txBody>
          <a:bodyPr/>
          <a:lstStyle/>
          <a:p>
            <a:pPr algn="just"/>
            <a:r>
              <a:rPr lang="en-US" sz="3000" b="0" i="0" u="none" strike="noStrike" baseline="0" dirty="0">
                <a:solidFill>
                  <a:srgbClr val="000000"/>
                </a:solidFill>
                <a:latin typeface="Times New Roman" panose="02020603050405020304" pitchFamily="18" charset="0"/>
              </a:rPr>
              <a:t>The Internet boom has provided many benefits for society, allowing the creation of new tools and new ways for people to interact however, the Internet has not been without negative aspects. For example, it has created new concerns about privacy, and it has been hampered by spam and viruses </a:t>
            </a:r>
          </a:p>
          <a:p>
            <a:pPr algn="just"/>
            <a:r>
              <a:rPr lang="en-US" sz="3000" b="0" i="0" u="none" strike="noStrike" baseline="0" dirty="0">
                <a:solidFill>
                  <a:srgbClr val="000000"/>
                </a:solidFill>
                <a:latin typeface="Times New Roman" panose="02020603050405020304" pitchFamily="18" charset="0"/>
              </a:rPr>
              <a:t>The Information Society should foster the use of emerging technologies in such a way as to maximize the benefits that they provide while minimizing the harms </a:t>
            </a:r>
          </a:p>
          <a:p>
            <a:pPr algn="just"/>
            <a:r>
              <a:rPr lang="en-US" sz="3000" b="0" i="0" u="none" strike="noStrike" baseline="0" dirty="0">
                <a:solidFill>
                  <a:srgbClr val="000000"/>
                </a:solidFill>
                <a:latin typeface="Times New Roman" panose="02020603050405020304" pitchFamily="18" charset="0"/>
              </a:rPr>
              <a:t>establishing the proper legal or regulatory system to ensure that technology capable of abuse is not in fact abused and that the benefits of technology are shared among all. </a:t>
            </a:r>
            <a:endParaRPr lang="en-US" sz="3000" dirty="0"/>
          </a:p>
        </p:txBody>
      </p:sp>
      <p:sp>
        <p:nvSpPr>
          <p:cNvPr id="4" name="Slide Number Placeholder 3">
            <a:extLst>
              <a:ext uri="{FF2B5EF4-FFF2-40B4-BE49-F238E27FC236}">
                <a16:creationId xmlns:a16="http://schemas.microsoft.com/office/drawing/2014/main" id="{4E433FC7-9CCB-4066-B990-A3BB66C637D0}"/>
              </a:ext>
            </a:extLst>
          </p:cNvPr>
          <p:cNvSpPr>
            <a:spLocks noGrp="1"/>
          </p:cNvSpPr>
          <p:nvPr>
            <p:ph type="sldNum" sz="quarter" idx="12"/>
          </p:nvPr>
        </p:nvSpPr>
        <p:spPr/>
        <p:txBody>
          <a:bodyPr/>
          <a:lstStyle/>
          <a:p>
            <a:fld id="{12E2E444-2EA1-4C0B-BE2D-F36181C1996C}" type="slidenum">
              <a:rPr lang="en-US" smtClean="0"/>
              <a:t>122</a:t>
            </a:fld>
            <a:endParaRPr lang="en-US"/>
          </a:p>
        </p:txBody>
      </p:sp>
    </p:spTree>
    <p:extLst>
      <p:ext uri="{BB962C8B-B14F-4D97-AF65-F5344CB8AC3E}">
        <p14:creationId xmlns:p14="http://schemas.microsoft.com/office/powerpoint/2010/main" val="301762232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044A6-7E26-4A9E-A404-E5046015BF44}"/>
              </a:ext>
            </a:extLst>
          </p:cNvPr>
          <p:cNvSpPr>
            <a:spLocks noGrp="1"/>
          </p:cNvSpPr>
          <p:nvPr>
            <p:ph type="title"/>
          </p:nvPr>
        </p:nvSpPr>
        <p:spPr/>
        <p:txBody>
          <a:bodyPr/>
          <a:lstStyle/>
          <a:p>
            <a:r>
              <a:rPr lang="en-US" dirty="0"/>
              <a:t>Con…</a:t>
            </a:r>
          </a:p>
        </p:txBody>
      </p:sp>
      <p:sp>
        <p:nvSpPr>
          <p:cNvPr id="3" name="Content Placeholder 2">
            <a:extLst>
              <a:ext uri="{FF2B5EF4-FFF2-40B4-BE49-F238E27FC236}">
                <a16:creationId xmlns:a16="http://schemas.microsoft.com/office/drawing/2014/main" id="{9D776C4C-913C-472C-A7A0-88E4695FB2AB}"/>
              </a:ext>
            </a:extLst>
          </p:cNvPr>
          <p:cNvSpPr>
            <a:spLocks noGrp="1"/>
          </p:cNvSpPr>
          <p:nvPr>
            <p:ph idx="1"/>
          </p:nvPr>
        </p:nvSpPr>
        <p:spPr>
          <a:xfrm>
            <a:off x="1346663" y="1447800"/>
            <a:ext cx="10565938" cy="5334000"/>
          </a:xfrm>
        </p:spPr>
        <p:txBody>
          <a:bodyPr/>
          <a:lstStyle/>
          <a:p>
            <a:pPr algn="just"/>
            <a:r>
              <a:rPr lang="en-US" sz="3200" b="0" i="0" u="none" strike="noStrike" baseline="0" dirty="0">
                <a:solidFill>
                  <a:srgbClr val="000000"/>
                </a:solidFill>
                <a:latin typeface="Times New Roman" panose="02020603050405020304" pitchFamily="18" charset="0"/>
              </a:rPr>
              <a:t>Ethics is particularly important for the accountancy profession, with a code for professional ethics based on five basic principles – </a:t>
            </a:r>
          </a:p>
          <a:p>
            <a:pPr algn="just"/>
            <a:r>
              <a:rPr lang="en-US" sz="3200" b="0" i="1" u="none" strike="noStrike" baseline="0" dirty="0">
                <a:solidFill>
                  <a:srgbClr val="000000"/>
                </a:solidFill>
                <a:latin typeface="Times New Roman" panose="02020603050405020304" pitchFamily="18" charset="0"/>
              </a:rPr>
              <a:t>Integrity</a:t>
            </a:r>
            <a:endParaRPr lang="en-US" dirty="0">
              <a:solidFill>
                <a:srgbClr val="000000"/>
              </a:solidFill>
              <a:latin typeface="Times New Roman" panose="02020603050405020304" pitchFamily="18" charset="0"/>
            </a:endParaRPr>
          </a:p>
          <a:p>
            <a:pPr algn="just"/>
            <a:r>
              <a:rPr lang="en-US" sz="3200" b="0" i="1" u="none" strike="noStrike" baseline="0" dirty="0">
                <a:solidFill>
                  <a:srgbClr val="000000"/>
                </a:solidFill>
                <a:latin typeface="Times New Roman" panose="02020603050405020304" pitchFamily="18" charset="0"/>
              </a:rPr>
              <a:t>Objectivity</a:t>
            </a:r>
          </a:p>
          <a:p>
            <a:pPr algn="just"/>
            <a:r>
              <a:rPr lang="en-US" sz="3200" b="0" i="1" u="none" strike="noStrike" baseline="0" dirty="0">
                <a:solidFill>
                  <a:srgbClr val="000000"/>
                </a:solidFill>
                <a:latin typeface="Times New Roman" panose="02020603050405020304" pitchFamily="18" charset="0"/>
              </a:rPr>
              <a:t>competence and due care</a:t>
            </a:r>
          </a:p>
          <a:p>
            <a:pPr algn="just"/>
            <a:r>
              <a:rPr lang="en-US" sz="3200" b="0" i="1" u="none" strike="noStrike" baseline="0" dirty="0">
                <a:solidFill>
                  <a:srgbClr val="000000"/>
                </a:solidFill>
                <a:latin typeface="Times New Roman" panose="02020603050405020304" pitchFamily="18" charset="0"/>
              </a:rPr>
              <a:t>confidentiality, and </a:t>
            </a:r>
          </a:p>
          <a:p>
            <a:pPr algn="just"/>
            <a:r>
              <a:rPr lang="en-US" sz="3200" b="0" i="1" u="none" strike="noStrike" baseline="0" dirty="0">
                <a:solidFill>
                  <a:srgbClr val="000000"/>
                </a:solidFill>
                <a:latin typeface="Times New Roman" panose="02020603050405020304" pitchFamily="18" charset="0"/>
              </a:rPr>
              <a:t>professional behavio</a:t>
            </a:r>
            <a:r>
              <a:rPr lang="en-US" sz="3200" b="0" i="0" u="none" strike="noStrike" baseline="0" dirty="0">
                <a:solidFill>
                  <a:srgbClr val="000000"/>
                </a:solidFill>
                <a:latin typeface="Times New Roman" panose="02020603050405020304" pitchFamily="18" charset="0"/>
              </a:rPr>
              <a:t>r. However, the emergence of new technologies raises some new challenges for the profession to address. </a:t>
            </a:r>
            <a:endParaRPr lang="en-US" dirty="0"/>
          </a:p>
        </p:txBody>
      </p:sp>
      <p:sp>
        <p:nvSpPr>
          <p:cNvPr id="4" name="Slide Number Placeholder 3">
            <a:extLst>
              <a:ext uri="{FF2B5EF4-FFF2-40B4-BE49-F238E27FC236}">
                <a16:creationId xmlns:a16="http://schemas.microsoft.com/office/drawing/2014/main" id="{CED3687B-83C4-4E46-B9D8-01E043815EEA}"/>
              </a:ext>
            </a:extLst>
          </p:cNvPr>
          <p:cNvSpPr>
            <a:spLocks noGrp="1"/>
          </p:cNvSpPr>
          <p:nvPr>
            <p:ph type="sldNum" sz="quarter" idx="12"/>
          </p:nvPr>
        </p:nvSpPr>
        <p:spPr/>
        <p:txBody>
          <a:bodyPr/>
          <a:lstStyle/>
          <a:p>
            <a:fld id="{12E2E444-2EA1-4C0B-BE2D-F36181C1996C}" type="slidenum">
              <a:rPr lang="en-US" smtClean="0"/>
              <a:t>123</a:t>
            </a:fld>
            <a:endParaRPr lang="en-US"/>
          </a:p>
        </p:txBody>
      </p:sp>
    </p:spTree>
    <p:extLst>
      <p:ext uri="{BB962C8B-B14F-4D97-AF65-F5344CB8AC3E}">
        <p14:creationId xmlns:p14="http://schemas.microsoft.com/office/powerpoint/2010/main" val="335055161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42662-EBCE-4819-951C-F14343798D9E}"/>
              </a:ext>
            </a:extLst>
          </p:cNvPr>
          <p:cNvSpPr>
            <a:spLocks noGrp="1"/>
          </p:cNvSpPr>
          <p:nvPr>
            <p:ph type="title"/>
          </p:nvPr>
        </p:nvSpPr>
        <p:spPr>
          <a:xfrm>
            <a:off x="1913467" y="274638"/>
            <a:ext cx="9999133" cy="835705"/>
          </a:xfrm>
        </p:spPr>
        <p:txBody>
          <a:bodyPr/>
          <a:lstStyle/>
          <a:p>
            <a:r>
              <a:rPr lang="en-US" sz="4400" b="0" i="0" u="none" strike="noStrike" baseline="0" dirty="0">
                <a:solidFill>
                  <a:srgbClr val="000000"/>
                </a:solidFill>
              </a:rPr>
              <a:t>New ethical questions </a:t>
            </a:r>
            <a:endParaRPr lang="en-US" dirty="0"/>
          </a:p>
        </p:txBody>
      </p:sp>
      <p:sp>
        <p:nvSpPr>
          <p:cNvPr id="3" name="Content Placeholder 2">
            <a:extLst>
              <a:ext uri="{FF2B5EF4-FFF2-40B4-BE49-F238E27FC236}">
                <a16:creationId xmlns:a16="http://schemas.microsoft.com/office/drawing/2014/main" id="{FBF6989C-731A-4A98-9206-77EE82507ADD}"/>
              </a:ext>
            </a:extLst>
          </p:cNvPr>
          <p:cNvSpPr>
            <a:spLocks noGrp="1"/>
          </p:cNvSpPr>
          <p:nvPr>
            <p:ph idx="1"/>
          </p:nvPr>
        </p:nvSpPr>
        <p:spPr>
          <a:xfrm>
            <a:off x="1632857" y="1224643"/>
            <a:ext cx="10559143" cy="5023757"/>
          </a:xfrm>
        </p:spPr>
        <p:txBody>
          <a:bodyPr/>
          <a:lstStyle/>
          <a:p>
            <a:pPr marL="82550" indent="0" algn="just">
              <a:buNone/>
            </a:pPr>
            <a:r>
              <a:rPr lang="en-US" sz="3200" b="0" i="0" u="none" strike="noStrike" baseline="0" dirty="0">
                <a:solidFill>
                  <a:srgbClr val="000000"/>
                </a:solidFill>
                <a:latin typeface="Times New Roman" panose="02020603050405020304" pitchFamily="18" charset="0"/>
              </a:rPr>
              <a:t>The increasing use of </a:t>
            </a:r>
            <a:endParaRPr lang="en-US" dirty="0">
              <a:solidFill>
                <a:srgbClr val="000000"/>
              </a:solidFill>
              <a:latin typeface="Times New Roman" panose="02020603050405020304" pitchFamily="18" charset="0"/>
            </a:endParaRPr>
          </a:p>
          <a:p>
            <a:pPr algn="just"/>
            <a:r>
              <a:rPr lang="en-US" sz="3200" b="0" i="0" u="none" strike="noStrike" baseline="0" dirty="0">
                <a:solidFill>
                  <a:srgbClr val="000000"/>
                </a:solidFill>
                <a:latin typeface="Times New Roman" panose="02020603050405020304" pitchFamily="18" charset="0"/>
              </a:rPr>
              <a:t>big data</a:t>
            </a:r>
            <a:endParaRPr lang="en-US" dirty="0">
              <a:solidFill>
                <a:srgbClr val="000000"/>
              </a:solidFill>
              <a:latin typeface="Times New Roman" panose="02020603050405020304" pitchFamily="18" charset="0"/>
            </a:endParaRPr>
          </a:p>
          <a:p>
            <a:pPr algn="just"/>
            <a:r>
              <a:rPr lang="en-US" sz="3200" b="0" i="0" u="none" strike="noStrike" baseline="0" dirty="0">
                <a:solidFill>
                  <a:srgbClr val="000000"/>
                </a:solidFill>
                <a:latin typeface="Times New Roman" panose="02020603050405020304" pitchFamily="18" charset="0"/>
              </a:rPr>
              <a:t>algorithmic decision-making, and </a:t>
            </a:r>
          </a:p>
          <a:p>
            <a:pPr algn="just"/>
            <a:r>
              <a:rPr lang="en-US" sz="3200" b="0" i="0" u="none" strike="noStrike" baseline="0" dirty="0">
                <a:solidFill>
                  <a:srgbClr val="000000"/>
                </a:solidFill>
                <a:latin typeface="Times New Roman" panose="02020603050405020304" pitchFamily="18" charset="0"/>
              </a:rPr>
              <a:t>artificial intelligence can enable more consistent, evidence-based and accurate judgments or decisions</a:t>
            </a:r>
            <a:r>
              <a:rPr lang="en-US" dirty="0">
                <a:solidFill>
                  <a:srgbClr val="000000"/>
                </a:solidFill>
                <a:latin typeface="Times New Roman" panose="02020603050405020304" pitchFamily="18" charset="0"/>
              </a:rPr>
              <a:t>.</a:t>
            </a:r>
          </a:p>
          <a:p>
            <a:pPr algn="just"/>
            <a:r>
              <a:rPr lang="en-US" sz="3200" b="0" i="0" u="none" strike="noStrike" baseline="0" dirty="0">
                <a:solidFill>
                  <a:srgbClr val="000000"/>
                </a:solidFill>
                <a:latin typeface="Times New Roman" panose="02020603050405020304" pitchFamily="18" charset="0"/>
              </a:rPr>
              <a:t>However, these strengths can potentially have a darker side too, throwing up questions around the ethical use of these fairly new technologies. </a:t>
            </a:r>
          </a:p>
        </p:txBody>
      </p:sp>
      <p:sp>
        <p:nvSpPr>
          <p:cNvPr id="4" name="Slide Number Placeholder 3">
            <a:extLst>
              <a:ext uri="{FF2B5EF4-FFF2-40B4-BE49-F238E27FC236}">
                <a16:creationId xmlns:a16="http://schemas.microsoft.com/office/drawing/2014/main" id="{B1CDD75A-6553-4561-806C-E23167F7C373}"/>
              </a:ext>
            </a:extLst>
          </p:cNvPr>
          <p:cNvSpPr>
            <a:spLocks noGrp="1"/>
          </p:cNvSpPr>
          <p:nvPr>
            <p:ph type="sldNum" sz="quarter" idx="12"/>
          </p:nvPr>
        </p:nvSpPr>
        <p:spPr/>
        <p:txBody>
          <a:bodyPr/>
          <a:lstStyle/>
          <a:p>
            <a:fld id="{12E2E444-2EA1-4C0B-BE2D-F36181C1996C}" type="slidenum">
              <a:rPr lang="en-US" smtClean="0"/>
              <a:t>124</a:t>
            </a:fld>
            <a:endParaRPr lang="en-US"/>
          </a:p>
        </p:txBody>
      </p:sp>
    </p:spTree>
    <p:extLst>
      <p:ext uri="{BB962C8B-B14F-4D97-AF65-F5344CB8AC3E}">
        <p14:creationId xmlns:p14="http://schemas.microsoft.com/office/powerpoint/2010/main" val="37379259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5AE7F3-C411-48E4-B60A-DED6AFB129DF}"/>
              </a:ext>
            </a:extLst>
          </p:cNvPr>
          <p:cNvSpPr>
            <a:spLocks noGrp="1"/>
          </p:cNvSpPr>
          <p:nvPr>
            <p:ph idx="1"/>
          </p:nvPr>
        </p:nvSpPr>
        <p:spPr>
          <a:xfrm>
            <a:off x="1363287" y="182881"/>
            <a:ext cx="10828713" cy="6675120"/>
          </a:xfrm>
        </p:spPr>
        <p:txBody>
          <a:bodyPr/>
          <a:lstStyle/>
          <a:p>
            <a:pPr algn="just"/>
            <a:r>
              <a:rPr lang="en-US" sz="3000" b="0" i="0" u="none" strike="noStrike" baseline="0" dirty="0">
                <a:solidFill>
                  <a:srgbClr val="000000"/>
                </a:solidFill>
                <a:latin typeface="Times New Roman" panose="02020603050405020304" pitchFamily="18" charset="0"/>
              </a:rPr>
              <a:t>A central problem of the ethics of technology is that it tends to arrive too late. In many cases, ethical issues are only recognized when the technology is already on the market and problems arise during its widespread use </a:t>
            </a:r>
          </a:p>
          <a:p>
            <a:pPr algn="just"/>
            <a:r>
              <a:rPr lang="en-US" sz="3000" b="1" i="0" u="none" strike="noStrike" baseline="0" dirty="0">
                <a:solidFill>
                  <a:srgbClr val="FF0000"/>
                </a:solidFill>
              </a:rPr>
              <a:t>General ethical principles </a:t>
            </a:r>
          </a:p>
          <a:p>
            <a:pPr marL="357188" lvl="1" indent="0">
              <a:buNone/>
            </a:pPr>
            <a:r>
              <a:rPr lang="en-US" b="0" i="0" u="none" strike="noStrike" baseline="0" dirty="0">
                <a:solidFill>
                  <a:srgbClr val="000000"/>
                </a:solidFill>
                <a:latin typeface="Times New Roman" panose="02020603050405020304" pitchFamily="18" charset="0"/>
              </a:rPr>
              <a:t>1. Contribute to society and to human well-being</a:t>
            </a:r>
          </a:p>
          <a:p>
            <a:pPr marL="357188" lvl="1" indent="0">
              <a:buNone/>
            </a:pPr>
            <a:r>
              <a:rPr lang="en-US" b="0" i="0" u="none" strike="noStrike" baseline="0" dirty="0">
                <a:solidFill>
                  <a:srgbClr val="000000"/>
                </a:solidFill>
                <a:latin typeface="Times New Roman" panose="02020603050405020304" pitchFamily="18" charset="0"/>
              </a:rPr>
              <a:t>2. Avoid harm. </a:t>
            </a:r>
          </a:p>
          <a:p>
            <a:pPr marL="357188" lvl="1" indent="0">
              <a:buNone/>
            </a:pPr>
            <a:r>
              <a:rPr lang="en-US" b="0" i="0" u="none" strike="noStrike" baseline="0" dirty="0">
                <a:solidFill>
                  <a:srgbClr val="000000"/>
                </a:solidFill>
                <a:latin typeface="Times New Roman" panose="02020603050405020304" pitchFamily="18" charset="0"/>
              </a:rPr>
              <a:t>3. Be honest and trustworthy. </a:t>
            </a:r>
          </a:p>
          <a:p>
            <a:pPr marL="357188" lvl="1" indent="0">
              <a:buNone/>
            </a:pPr>
            <a:r>
              <a:rPr lang="en-US" b="0" i="0" u="none" strike="noStrike" baseline="0" dirty="0">
                <a:solidFill>
                  <a:srgbClr val="000000"/>
                </a:solidFill>
                <a:latin typeface="Times New Roman" panose="02020603050405020304" pitchFamily="18" charset="0"/>
              </a:rPr>
              <a:t>4. Be fair and take action not to discriminate </a:t>
            </a:r>
          </a:p>
          <a:p>
            <a:pPr marL="357188" lvl="1" indent="0">
              <a:buNone/>
            </a:pPr>
            <a:r>
              <a:rPr lang="en-US" b="0" i="0" u="none" strike="noStrike" baseline="0" dirty="0">
                <a:solidFill>
                  <a:srgbClr val="000000"/>
                </a:solidFill>
                <a:latin typeface="Times New Roman" panose="02020603050405020304" pitchFamily="18" charset="0"/>
              </a:rPr>
              <a:t>5. Respect the work required to produce new ideas, inventions, creative works, and computing artifacts. </a:t>
            </a:r>
          </a:p>
          <a:p>
            <a:pPr marL="357188" lvl="1" indent="0">
              <a:buNone/>
            </a:pPr>
            <a:r>
              <a:rPr lang="en-US" b="0" i="0" u="none" strike="noStrike" baseline="0" dirty="0">
                <a:solidFill>
                  <a:srgbClr val="000000"/>
                </a:solidFill>
                <a:latin typeface="Times New Roman" panose="02020603050405020304" pitchFamily="18" charset="0"/>
              </a:rPr>
              <a:t>6. Respect privacy. </a:t>
            </a:r>
          </a:p>
          <a:p>
            <a:pPr marL="357188" lvl="1" indent="0">
              <a:buNone/>
            </a:pPr>
            <a:r>
              <a:rPr lang="en-US" b="0" i="0" u="none" strike="noStrike" baseline="0" dirty="0">
                <a:solidFill>
                  <a:srgbClr val="000000"/>
                </a:solidFill>
                <a:latin typeface="Times New Roman" panose="02020603050405020304" pitchFamily="18" charset="0"/>
              </a:rPr>
              <a:t>7. Honor confidentiality </a:t>
            </a:r>
          </a:p>
          <a:p>
            <a:pPr marL="82550" indent="0">
              <a:buNone/>
            </a:pPr>
            <a:endParaRPr lang="en-US" sz="3200" b="0" i="0" u="none" strike="noStrike" baseline="0" dirty="0">
              <a:solidFill>
                <a:srgbClr val="000000"/>
              </a:solidFill>
              <a:latin typeface="Times New Roman" panose="02020603050405020304" pitchFamily="18" charset="0"/>
            </a:endParaRPr>
          </a:p>
          <a:p>
            <a:pPr marL="82550" indent="0">
              <a:buNone/>
            </a:pPr>
            <a:r>
              <a:rPr lang="en-US" sz="3200" b="0" i="0" u="none" strike="noStrike" baseline="0" dirty="0">
                <a:solidFill>
                  <a:srgbClr val="000000"/>
                </a:solidFill>
                <a:latin typeface="Times New Roman" panose="02020603050405020304" pitchFamily="18" charset="0"/>
              </a:rPr>
              <a:t>	</a:t>
            </a:r>
          </a:p>
          <a:p>
            <a:pPr algn="just"/>
            <a:endParaRPr lang="en-US" b="1" dirty="0"/>
          </a:p>
        </p:txBody>
      </p:sp>
      <p:sp>
        <p:nvSpPr>
          <p:cNvPr id="2" name="Slide Number Placeholder 1">
            <a:extLst>
              <a:ext uri="{FF2B5EF4-FFF2-40B4-BE49-F238E27FC236}">
                <a16:creationId xmlns:a16="http://schemas.microsoft.com/office/drawing/2014/main" id="{12B85B39-630F-49E6-87D8-7E983C7C5FA2}"/>
              </a:ext>
            </a:extLst>
          </p:cNvPr>
          <p:cNvSpPr>
            <a:spLocks noGrp="1"/>
          </p:cNvSpPr>
          <p:nvPr>
            <p:ph type="sldNum" sz="quarter" idx="12"/>
          </p:nvPr>
        </p:nvSpPr>
        <p:spPr/>
        <p:txBody>
          <a:bodyPr/>
          <a:lstStyle/>
          <a:p>
            <a:fld id="{12E2E444-2EA1-4C0B-BE2D-F36181C1996C}" type="slidenum">
              <a:rPr lang="en-US" smtClean="0"/>
              <a:t>125</a:t>
            </a:fld>
            <a:endParaRPr lang="en-US"/>
          </a:p>
        </p:txBody>
      </p:sp>
    </p:spTree>
    <p:extLst>
      <p:ext uri="{BB962C8B-B14F-4D97-AF65-F5344CB8AC3E}">
        <p14:creationId xmlns:p14="http://schemas.microsoft.com/office/powerpoint/2010/main" val="21214457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AF853-AB9E-4AD4-AAC2-1401CDC36F41}"/>
              </a:ext>
            </a:extLst>
          </p:cNvPr>
          <p:cNvSpPr>
            <a:spLocks noGrp="1"/>
          </p:cNvSpPr>
          <p:nvPr>
            <p:ph type="title"/>
          </p:nvPr>
        </p:nvSpPr>
        <p:spPr>
          <a:xfrm>
            <a:off x="1330036" y="486296"/>
            <a:ext cx="10416309" cy="760614"/>
          </a:xfrm>
        </p:spPr>
        <p:txBody>
          <a:bodyPr>
            <a:normAutofit/>
          </a:bodyPr>
          <a:lstStyle/>
          <a:p>
            <a:r>
              <a:rPr lang="en-US" sz="3600" b="0" i="0" u="none" strike="noStrike" baseline="0" dirty="0">
                <a:solidFill>
                  <a:srgbClr val="FF0000"/>
                </a:solidFill>
              </a:rPr>
              <a:t>Professional responsibilities. </a:t>
            </a:r>
            <a:endParaRPr lang="en-US" sz="3600" dirty="0">
              <a:solidFill>
                <a:srgbClr val="FF0000"/>
              </a:solidFill>
            </a:endParaRPr>
          </a:p>
        </p:txBody>
      </p:sp>
      <p:sp>
        <p:nvSpPr>
          <p:cNvPr id="3" name="Content Placeholder 2">
            <a:extLst>
              <a:ext uri="{FF2B5EF4-FFF2-40B4-BE49-F238E27FC236}">
                <a16:creationId xmlns:a16="http://schemas.microsoft.com/office/drawing/2014/main" id="{C02603B9-7F30-4A1E-B4FB-DEEE7548D3FD}"/>
              </a:ext>
            </a:extLst>
          </p:cNvPr>
          <p:cNvSpPr>
            <a:spLocks noGrp="1"/>
          </p:cNvSpPr>
          <p:nvPr>
            <p:ph idx="1"/>
          </p:nvPr>
        </p:nvSpPr>
        <p:spPr>
          <a:xfrm>
            <a:off x="1330036" y="1546167"/>
            <a:ext cx="10861963" cy="6010102"/>
          </a:xfrm>
        </p:spPr>
        <p:txBody>
          <a:bodyPr/>
          <a:lstStyle/>
          <a:p>
            <a:pPr marL="82550" indent="0">
              <a:buNone/>
            </a:pPr>
            <a:r>
              <a:rPr lang="en-US" sz="3000" b="0" i="0" u="none" strike="noStrike" baseline="0" dirty="0">
                <a:solidFill>
                  <a:srgbClr val="000000"/>
                </a:solidFill>
                <a:latin typeface="Times New Roman" panose="02020603050405020304" pitchFamily="18" charset="0"/>
              </a:rPr>
              <a:t>1. Strive to achieve high quality in both the processes and products of professional work. </a:t>
            </a:r>
          </a:p>
          <a:p>
            <a:pPr marL="82550" indent="0">
              <a:buNone/>
            </a:pPr>
            <a:r>
              <a:rPr lang="en-US" sz="3000" b="0" i="0" u="none" strike="noStrike" baseline="0" dirty="0">
                <a:solidFill>
                  <a:srgbClr val="000000"/>
                </a:solidFill>
                <a:latin typeface="Times New Roman" panose="02020603050405020304" pitchFamily="18" charset="0"/>
              </a:rPr>
              <a:t>2. Maintain high standards of professional competence, conduct, and ethical practice. </a:t>
            </a:r>
          </a:p>
          <a:p>
            <a:pPr marL="82550" indent="0">
              <a:buNone/>
            </a:pPr>
            <a:r>
              <a:rPr lang="en-US" sz="3000" b="0" i="0" u="none" strike="noStrike" baseline="0" dirty="0">
                <a:solidFill>
                  <a:srgbClr val="000000"/>
                </a:solidFill>
                <a:latin typeface="Times New Roman" panose="02020603050405020304" pitchFamily="18" charset="0"/>
              </a:rPr>
              <a:t>3. Know and respect existing rules pertaining to professional work. </a:t>
            </a:r>
          </a:p>
          <a:p>
            <a:pPr marL="82550" indent="0">
              <a:buNone/>
            </a:pPr>
            <a:r>
              <a:rPr lang="en-US" sz="3000" b="0" i="0" u="none" strike="noStrike" baseline="0" dirty="0">
                <a:solidFill>
                  <a:srgbClr val="000000"/>
                </a:solidFill>
                <a:latin typeface="Times New Roman" panose="02020603050405020304" pitchFamily="18" charset="0"/>
              </a:rPr>
              <a:t>4. Accept and provide appropriate professional review. </a:t>
            </a:r>
          </a:p>
          <a:p>
            <a:pPr marL="82550" indent="0">
              <a:buNone/>
            </a:pPr>
            <a:r>
              <a:rPr lang="en-US" sz="3000" b="0" i="0" u="none" strike="noStrike" baseline="0" dirty="0">
                <a:solidFill>
                  <a:srgbClr val="000000"/>
                </a:solidFill>
                <a:latin typeface="Times New Roman" panose="02020603050405020304" pitchFamily="18" charset="0"/>
              </a:rPr>
              <a:t>5. Give comprehensive and thorough evaluations of computer systems and their impacts, including analysis of possible risks. </a:t>
            </a:r>
          </a:p>
          <a:p>
            <a:endParaRPr lang="en-US" dirty="0"/>
          </a:p>
        </p:txBody>
      </p:sp>
      <p:sp>
        <p:nvSpPr>
          <p:cNvPr id="4" name="Slide Number Placeholder 3">
            <a:extLst>
              <a:ext uri="{FF2B5EF4-FFF2-40B4-BE49-F238E27FC236}">
                <a16:creationId xmlns:a16="http://schemas.microsoft.com/office/drawing/2014/main" id="{AF94BCE0-ECF3-4463-80FD-499A649D8202}"/>
              </a:ext>
            </a:extLst>
          </p:cNvPr>
          <p:cNvSpPr>
            <a:spLocks noGrp="1"/>
          </p:cNvSpPr>
          <p:nvPr>
            <p:ph type="sldNum" sz="quarter" idx="12"/>
          </p:nvPr>
        </p:nvSpPr>
        <p:spPr/>
        <p:txBody>
          <a:bodyPr/>
          <a:lstStyle/>
          <a:p>
            <a:fld id="{12E2E444-2EA1-4C0B-BE2D-F36181C1996C}" type="slidenum">
              <a:rPr lang="en-US" smtClean="0"/>
              <a:t>126</a:t>
            </a:fld>
            <a:endParaRPr lang="en-US"/>
          </a:p>
        </p:txBody>
      </p:sp>
    </p:spTree>
    <p:extLst>
      <p:ext uri="{BB962C8B-B14F-4D97-AF65-F5344CB8AC3E}">
        <p14:creationId xmlns:p14="http://schemas.microsoft.com/office/powerpoint/2010/main" val="401918700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ECBD0-9442-4942-A06B-4A7573260313}"/>
              </a:ext>
            </a:extLst>
          </p:cNvPr>
          <p:cNvSpPr>
            <a:spLocks noGrp="1"/>
          </p:cNvSpPr>
          <p:nvPr>
            <p:ph type="title"/>
          </p:nvPr>
        </p:nvSpPr>
        <p:spPr/>
        <p:txBody>
          <a:bodyPr/>
          <a:lstStyle/>
          <a:p>
            <a:r>
              <a:rPr lang="en-US" dirty="0"/>
              <a:t>Con…</a:t>
            </a:r>
          </a:p>
        </p:txBody>
      </p:sp>
      <p:sp>
        <p:nvSpPr>
          <p:cNvPr id="3" name="Content Placeholder 2">
            <a:extLst>
              <a:ext uri="{FF2B5EF4-FFF2-40B4-BE49-F238E27FC236}">
                <a16:creationId xmlns:a16="http://schemas.microsoft.com/office/drawing/2014/main" id="{856C3167-5362-4BC1-BB82-F54BDD9ABDFE}"/>
              </a:ext>
            </a:extLst>
          </p:cNvPr>
          <p:cNvSpPr>
            <a:spLocks noGrp="1"/>
          </p:cNvSpPr>
          <p:nvPr>
            <p:ph idx="1"/>
          </p:nvPr>
        </p:nvSpPr>
        <p:spPr>
          <a:xfrm>
            <a:off x="1396539" y="1447799"/>
            <a:ext cx="10516062" cy="4936375"/>
          </a:xfrm>
        </p:spPr>
        <p:txBody>
          <a:bodyPr/>
          <a:lstStyle/>
          <a:p>
            <a:pPr marL="82550" indent="0">
              <a:buNone/>
            </a:pPr>
            <a:r>
              <a:rPr lang="en-US" b="0" i="0" u="none" strike="noStrike" baseline="0" dirty="0">
                <a:solidFill>
                  <a:srgbClr val="000000"/>
                </a:solidFill>
                <a:latin typeface="Times New Roman" panose="02020603050405020304" pitchFamily="18" charset="0"/>
              </a:rPr>
              <a:t>6. Perform work only in areas of competence. </a:t>
            </a:r>
          </a:p>
          <a:p>
            <a:pPr marL="82550" indent="0">
              <a:buNone/>
            </a:pPr>
            <a:r>
              <a:rPr lang="en-US" b="0" i="0" u="none" strike="noStrike" baseline="0" dirty="0">
                <a:solidFill>
                  <a:srgbClr val="000000"/>
                </a:solidFill>
                <a:latin typeface="Times New Roman" panose="02020603050405020304" pitchFamily="18" charset="0"/>
              </a:rPr>
              <a:t>7. Foster public awareness and understanding of computing, related technologies, and their consequences. </a:t>
            </a:r>
          </a:p>
          <a:p>
            <a:pPr marL="82550" indent="0">
              <a:buNone/>
            </a:pPr>
            <a:r>
              <a:rPr lang="en-US" b="0" i="0" u="none" strike="noStrike" baseline="0" dirty="0">
                <a:solidFill>
                  <a:srgbClr val="000000"/>
                </a:solidFill>
                <a:latin typeface="Times New Roman" panose="02020603050405020304" pitchFamily="18" charset="0"/>
              </a:rPr>
              <a:t>8. Access computing and communication resources only when authorized or when compelled by the public good. </a:t>
            </a:r>
          </a:p>
          <a:p>
            <a:pPr marL="82550" indent="0">
              <a:buNone/>
            </a:pPr>
            <a:r>
              <a:rPr lang="en-US" b="0" i="0" u="none" strike="noStrike" baseline="0" dirty="0">
                <a:solidFill>
                  <a:srgbClr val="000000"/>
                </a:solidFill>
                <a:latin typeface="Times New Roman" panose="02020603050405020304" pitchFamily="18" charset="0"/>
              </a:rPr>
              <a:t>9. Design and implement systems that are robustly and usably secure </a:t>
            </a:r>
          </a:p>
          <a:p>
            <a:endParaRPr lang="en-US" dirty="0"/>
          </a:p>
        </p:txBody>
      </p:sp>
      <p:sp>
        <p:nvSpPr>
          <p:cNvPr id="4" name="Slide Number Placeholder 3">
            <a:extLst>
              <a:ext uri="{FF2B5EF4-FFF2-40B4-BE49-F238E27FC236}">
                <a16:creationId xmlns:a16="http://schemas.microsoft.com/office/drawing/2014/main" id="{01E4F6AB-35EF-405B-B0D9-805DAC2D7C02}"/>
              </a:ext>
            </a:extLst>
          </p:cNvPr>
          <p:cNvSpPr>
            <a:spLocks noGrp="1"/>
          </p:cNvSpPr>
          <p:nvPr>
            <p:ph type="sldNum" sz="quarter" idx="12"/>
          </p:nvPr>
        </p:nvSpPr>
        <p:spPr/>
        <p:txBody>
          <a:bodyPr/>
          <a:lstStyle/>
          <a:p>
            <a:fld id="{12E2E444-2EA1-4C0B-BE2D-F36181C1996C}" type="slidenum">
              <a:rPr lang="en-US" smtClean="0"/>
              <a:t>127</a:t>
            </a:fld>
            <a:endParaRPr lang="en-US"/>
          </a:p>
        </p:txBody>
      </p:sp>
    </p:spTree>
    <p:extLst>
      <p:ext uri="{BB962C8B-B14F-4D97-AF65-F5344CB8AC3E}">
        <p14:creationId xmlns:p14="http://schemas.microsoft.com/office/powerpoint/2010/main" val="50969391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8880A-CEB8-4DE8-BAA0-8057319DB4CF}"/>
              </a:ext>
            </a:extLst>
          </p:cNvPr>
          <p:cNvSpPr>
            <a:spLocks noGrp="1"/>
          </p:cNvSpPr>
          <p:nvPr>
            <p:ph type="title"/>
          </p:nvPr>
        </p:nvSpPr>
        <p:spPr>
          <a:xfrm>
            <a:off x="1913467" y="274638"/>
            <a:ext cx="9999133" cy="855893"/>
          </a:xfrm>
        </p:spPr>
        <p:txBody>
          <a:bodyPr>
            <a:normAutofit/>
          </a:bodyPr>
          <a:lstStyle/>
          <a:p>
            <a:r>
              <a:rPr lang="en-US" sz="3600" b="0" i="0" u="none" strike="noStrike" baseline="0" dirty="0">
                <a:solidFill>
                  <a:srgbClr val="FF0000"/>
                </a:solidFill>
              </a:rPr>
              <a:t>Professional leadership principles </a:t>
            </a:r>
            <a:endParaRPr lang="en-US" sz="3600" dirty="0">
              <a:solidFill>
                <a:srgbClr val="FF0000"/>
              </a:solidFill>
            </a:endParaRPr>
          </a:p>
        </p:txBody>
      </p:sp>
      <p:sp>
        <p:nvSpPr>
          <p:cNvPr id="3" name="Content Placeholder 2">
            <a:extLst>
              <a:ext uri="{FF2B5EF4-FFF2-40B4-BE49-F238E27FC236}">
                <a16:creationId xmlns:a16="http://schemas.microsoft.com/office/drawing/2014/main" id="{266DF97B-7109-4B53-B357-EDF0677DFD2B}"/>
              </a:ext>
            </a:extLst>
          </p:cNvPr>
          <p:cNvSpPr>
            <a:spLocks noGrp="1"/>
          </p:cNvSpPr>
          <p:nvPr>
            <p:ph idx="1"/>
          </p:nvPr>
        </p:nvSpPr>
        <p:spPr>
          <a:xfrm>
            <a:off x="1263535" y="1130531"/>
            <a:ext cx="10928465" cy="5452831"/>
          </a:xfrm>
        </p:spPr>
        <p:txBody>
          <a:bodyPr/>
          <a:lstStyle/>
          <a:p>
            <a:pPr marL="82550" indent="0">
              <a:buNone/>
            </a:pPr>
            <a:r>
              <a:rPr lang="en-US" sz="3200" b="0" i="0" u="none" strike="noStrike" baseline="0" dirty="0">
                <a:solidFill>
                  <a:srgbClr val="000000"/>
                </a:solidFill>
                <a:latin typeface="Times New Roman" panose="02020603050405020304" pitchFamily="18" charset="0"/>
              </a:rPr>
              <a:t>1. </a:t>
            </a:r>
            <a:r>
              <a:rPr lang="en-US" sz="2800" b="0" i="0" u="none" strike="noStrike" baseline="0" dirty="0">
                <a:solidFill>
                  <a:srgbClr val="000000"/>
                </a:solidFill>
                <a:latin typeface="Times New Roman" panose="02020603050405020304" pitchFamily="18" charset="0"/>
              </a:rPr>
              <a:t>Ensure that the public good is the central concern during all professional computing work. </a:t>
            </a:r>
          </a:p>
          <a:p>
            <a:pPr marL="82550" indent="0">
              <a:buNone/>
            </a:pPr>
            <a:r>
              <a:rPr lang="en-US" sz="2800" b="0" i="0" u="none" strike="noStrike" baseline="0" dirty="0">
                <a:solidFill>
                  <a:srgbClr val="000000"/>
                </a:solidFill>
                <a:latin typeface="Times New Roman" panose="02020603050405020304" pitchFamily="18" charset="0"/>
              </a:rPr>
              <a:t>2. Articulate, encourage acceptance of and evaluate fulfillment of social responsibilities</a:t>
            </a:r>
          </a:p>
          <a:p>
            <a:pPr marL="82550" indent="0">
              <a:buNone/>
            </a:pPr>
            <a:r>
              <a:rPr lang="en-US" sz="2800" b="0" i="0" u="none" strike="noStrike" baseline="0" dirty="0">
                <a:solidFill>
                  <a:srgbClr val="000000"/>
                </a:solidFill>
                <a:latin typeface="Times New Roman" panose="02020603050405020304" pitchFamily="18" charset="0"/>
              </a:rPr>
              <a:t>3. Manage personnel and resources to enhance the quality of working life. </a:t>
            </a:r>
          </a:p>
          <a:p>
            <a:pPr marL="82550" indent="0">
              <a:buNone/>
            </a:pPr>
            <a:r>
              <a:rPr lang="en-US" sz="2800" b="0" i="0" u="none" strike="noStrike" baseline="0" dirty="0">
                <a:solidFill>
                  <a:srgbClr val="000000"/>
                </a:solidFill>
                <a:latin typeface="Times New Roman" panose="02020603050405020304" pitchFamily="18" charset="0"/>
              </a:rPr>
              <a:t>4. Articulate, apply, and support policies and processes</a:t>
            </a:r>
          </a:p>
          <a:p>
            <a:pPr marL="82550" indent="0">
              <a:buNone/>
            </a:pPr>
            <a:r>
              <a:rPr lang="en-US" sz="2800" b="0" i="0" u="none" strike="noStrike" baseline="0" dirty="0">
                <a:solidFill>
                  <a:srgbClr val="000000"/>
                </a:solidFill>
                <a:latin typeface="Times New Roman" panose="02020603050405020304" pitchFamily="18" charset="0"/>
              </a:rPr>
              <a:t>5. Create opportunities for members of the organization or group to grow as professionals. </a:t>
            </a:r>
          </a:p>
          <a:p>
            <a:pPr marL="82550" indent="0">
              <a:buNone/>
            </a:pPr>
            <a:r>
              <a:rPr lang="en-US" sz="2800" b="0" i="0" u="none" strike="noStrike" baseline="0" dirty="0">
                <a:solidFill>
                  <a:srgbClr val="000000"/>
                </a:solidFill>
                <a:latin typeface="Times New Roman" panose="02020603050405020304" pitchFamily="18" charset="0"/>
              </a:rPr>
              <a:t>6. Use care when modifying or retiring systems. </a:t>
            </a:r>
          </a:p>
          <a:p>
            <a:pPr marL="82550" indent="0">
              <a:buNone/>
            </a:pPr>
            <a:r>
              <a:rPr lang="en-US" sz="2800" b="0" i="0" u="none" strike="noStrike" baseline="0" dirty="0">
                <a:solidFill>
                  <a:srgbClr val="000000"/>
                </a:solidFill>
                <a:latin typeface="Times New Roman" panose="02020603050405020304" pitchFamily="18" charset="0"/>
              </a:rPr>
              <a:t>7. Recognize and take special care of systems that become integrated into the infrastructure of society. </a:t>
            </a:r>
          </a:p>
          <a:p>
            <a:pPr marL="82550" indent="0">
              <a:buNone/>
            </a:pPr>
            <a:endParaRPr lang="en-US" sz="2800" b="0" i="0" u="none" strike="noStrike" baseline="0" dirty="0">
              <a:solidFill>
                <a:srgbClr val="000000"/>
              </a:solidFill>
              <a:latin typeface="Times New Roman" panose="02020603050405020304" pitchFamily="18" charset="0"/>
            </a:endParaRPr>
          </a:p>
          <a:p>
            <a:pPr marL="82550" indent="0">
              <a:buNone/>
            </a:pPr>
            <a:endParaRPr lang="en-US" dirty="0"/>
          </a:p>
        </p:txBody>
      </p:sp>
      <p:sp>
        <p:nvSpPr>
          <p:cNvPr id="4" name="Slide Number Placeholder 3">
            <a:extLst>
              <a:ext uri="{FF2B5EF4-FFF2-40B4-BE49-F238E27FC236}">
                <a16:creationId xmlns:a16="http://schemas.microsoft.com/office/drawing/2014/main" id="{1AA1122D-5F3E-4915-9F7A-0D2665A3EE8D}"/>
              </a:ext>
            </a:extLst>
          </p:cNvPr>
          <p:cNvSpPr>
            <a:spLocks noGrp="1"/>
          </p:cNvSpPr>
          <p:nvPr>
            <p:ph type="sldNum" sz="quarter" idx="12"/>
          </p:nvPr>
        </p:nvSpPr>
        <p:spPr/>
        <p:txBody>
          <a:bodyPr/>
          <a:lstStyle/>
          <a:p>
            <a:fld id="{12E2E444-2EA1-4C0B-BE2D-F36181C1996C}" type="slidenum">
              <a:rPr lang="en-US" smtClean="0"/>
              <a:t>128</a:t>
            </a:fld>
            <a:endParaRPr lang="en-US"/>
          </a:p>
        </p:txBody>
      </p:sp>
    </p:spTree>
    <p:extLst>
      <p:ext uri="{BB962C8B-B14F-4D97-AF65-F5344CB8AC3E}">
        <p14:creationId xmlns:p14="http://schemas.microsoft.com/office/powerpoint/2010/main" val="6724195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C5CF6-F130-4626-95E4-496B7A4B064C}"/>
              </a:ext>
            </a:extLst>
          </p:cNvPr>
          <p:cNvSpPr>
            <a:spLocks noGrp="1"/>
          </p:cNvSpPr>
          <p:nvPr>
            <p:ph type="title"/>
          </p:nvPr>
        </p:nvSpPr>
        <p:spPr>
          <a:solidFill>
            <a:schemeClr val="bg1">
              <a:lumMod val="95000"/>
            </a:schemeClr>
          </a:solidFill>
        </p:spPr>
        <p:txBody>
          <a:bodyPr/>
          <a:lstStyle/>
          <a:p>
            <a:r>
              <a:rPr lang="en-US" sz="4400" b="0" i="0" u="none" strike="noStrike" baseline="0" dirty="0">
                <a:solidFill>
                  <a:srgbClr val="FF0000"/>
                </a:solidFill>
              </a:rPr>
              <a:t>Digital privacy </a:t>
            </a:r>
            <a:endParaRPr lang="en-US" dirty="0">
              <a:solidFill>
                <a:srgbClr val="FF0000"/>
              </a:solidFill>
            </a:endParaRPr>
          </a:p>
        </p:txBody>
      </p:sp>
      <p:sp>
        <p:nvSpPr>
          <p:cNvPr id="3" name="Content Placeholder 2">
            <a:extLst>
              <a:ext uri="{FF2B5EF4-FFF2-40B4-BE49-F238E27FC236}">
                <a16:creationId xmlns:a16="http://schemas.microsoft.com/office/drawing/2014/main" id="{1D8C9AF2-ADCC-4F7A-907B-C85D8103817F}"/>
              </a:ext>
            </a:extLst>
          </p:cNvPr>
          <p:cNvSpPr>
            <a:spLocks noGrp="1"/>
          </p:cNvSpPr>
          <p:nvPr>
            <p:ph idx="1"/>
          </p:nvPr>
        </p:nvSpPr>
        <p:spPr>
          <a:xfrm>
            <a:off x="1413165" y="1447800"/>
            <a:ext cx="10499436" cy="5135562"/>
          </a:xfrm>
        </p:spPr>
        <p:txBody>
          <a:bodyPr/>
          <a:lstStyle/>
          <a:p>
            <a:r>
              <a:rPr lang="en-US" sz="3200" b="0" i="0" u="none" strike="noStrike" baseline="0" dirty="0">
                <a:solidFill>
                  <a:srgbClr val="000000"/>
                </a:solidFill>
                <a:latin typeface="Times New Roman" panose="02020603050405020304" pitchFamily="18" charset="0"/>
              </a:rPr>
              <a:t>Digital Privacy is the </a:t>
            </a:r>
            <a:r>
              <a:rPr lang="en-US" sz="3200" b="0" i="0" u="none" strike="noStrike" baseline="0" dirty="0">
                <a:solidFill>
                  <a:srgbClr val="FF0000"/>
                </a:solidFill>
                <a:latin typeface="Times New Roman" panose="02020603050405020304" pitchFamily="18" charset="0"/>
              </a:rPr>
              <a:t>protection of </a:t>
            </a:r>
            <a:r>
              <a:rPr lang="en-US" sz="3200" b="1" i="0" u="none" strike="noStrike" baseline="0" dirty="0">
                <a:solidFill>
                  <a:srgbClr val="FF0000"/>
                </a:solidFill>
                <a:latin typeface="Times New Roman" panose="02020603050405020304" pitchFamily="18" charset="0"/>
              </a:rPr>
              <a:t>personally</a:t>
            </a:r>
            <a:r>
              <a:rPr lang="en-US" sz="3200" b="0" i="0" u="none" strike="noStrike" baseline="0" dirty="0">
                <a:solidFill>
                  <a:srgbClr val="FF0000"/>
                </a:solidFill>
                <a:latin typeface="Times New Roman" panose="02020603050405020304" pitchFamily="18" charset="0"/>
              </a:rPr>
              <a:t> </a:t>
            </a:r>
            <a:r>
              <a:rPr lang="en-US" sz="3200" b="0" i="0" u="none" strike="noStrike" baseline="0" dirty="0">
                <a:solidFill>
                  <a:srgbClr val="000000"/>
                </a:solidFill>
                <a:latin typeface="Times New Roman" panose="02020603050405020304" pitchFamily="18" charset="0"/>
              </a:rPr>
              <a:t>identifiable or </a:t>
            </a:r>
            <a:r>
              <a:rPr lang="en-US" sz="3200" b="1" i="0" u="none" strike="noStrike" baseline="0" dirty="0">
                <a:solidFill>
                  <a:srgbClr val="000000"/>
                </a:solidFill>
                <a:latin typeface="Times New Roman" panose="02020603050405020304" pitchFamily="18" charset="0"/>
              </a:rPr>
              <a:t>business</a:t>
            </a:r>
            <a:r>
              <a:rPr lang="en-US" sz="3200" b="0" i="0" u="none" strike="noStrike" baseline="0" dirty="0">
                <a:solidFill>
                  <a:srgbClr val="000000"/>
                </a:solidFill>
                <a:latin typeface="Times New Roman" panose="02020603050405020304" pitchFamily="18" charset="0"/>
              </a:rPr>
              <a:t> identifiable information that is collected from respondents through </a:t>
            </a:r>
            <a:r>
              <a:rPr lang="en-US" sz="3200" b="1" i="0" u="none" strike="noStrike" baseline="0" dirty="0">
                <a:solidFill>
                  <a:srgbClr val="000000"/>
                </a:solidFill>
                <a:latin typeface="Times New Roman" panose="02020603050405020304" pitchFamily="18" charset="0"/>
              </a:rPr>
              <a:t>information collection ac</a:t>
            </a:r>
            <a:r>
              <a:rPr lang="en-US" sz="3200" b="0" i="0" u="none" strike="noStrike" baseline="0" dirty="0">
                <a:solidFill>
                  <a:srgbClr val="000000"/>
                </a:solidFill>
                <a:latin typeface="Times New Roman" panose="02020603050405020304" pitchFamily="18" charset="0"/>
              </a:rPr>
              <a:t>tivities or from other sources </a:t>
            </a:r>
          </a:p>
          <a:p>
            <a:r>
              <a:rPr lang="en-US" sz="3200" b="0" i="0" u="none" strike="noStrike" baseline="0" dirty="0">
                <a:solidFill>
                  <a:srgbClr val="FF0000"/>
                </a:solidFill>
                <a:latin typeface="Times New Roman" panose="02020603050405020304" pitchFamily="18" charset="0"/>
              </a:rPr>
              <a:t>three sub-related categories</a:t>
            </a:r>
            <a:r>
              <a:rPr lang="en-US" sz="3200" b="0" i="0" u="none" strike="noStrike" baseline="0" dirty="0">
                <a:solidFill>
                  <a:srgbClr val="000000"/>
                </a:solidFill>
                <a:latin typeface="Times New Roman" panose="02020603050405020304" pitchFamily="18" charset="0"/>
              </a:rPr>
              <a:t>; </a:t>
            </a:r>
          </a:p>
          <a:p>
            <a:pPr marL="357188" lvl="1" indent="0">
              <a:buNone/>
            </a:pPr>
            <a:endParaRPr lang="en-US" b="1" i="0" u="none" strike="noStrike" baseline="0" dirty="0">
              <a:solidFill>
                <a:srgbClr val="000000"/>
              </a:solidFill>
              <a:latin typeface="Times New Roman" panose="02020603050405020304" pitchFamily="18" charset="0"/>
            </a:endParaRPr>
          </a:p>
          <a:p>
            <a:pPr marL="814388" lvl="1" indent="-457200">
              <a:buFont typeface="Wingdings" pitchFamily="2" charset="2"/>
              <a:buChar char="§"/>
            </a:pPr>
            <a:r>
              <a:rPr lang="en-US" b="1" i="0" u="none" strike="noStrike" baseline="0" dirty="0">
                <a:solidFill>
                  <a:srgbClr val="000000"/>
                </a:solidFill>
                <a:latin typeface="Times New Roman" panose="02020603050405020304" pitchFamily="18" charset="0"/>
              </a:rPr>
              <a:t>information privacy</a:t>
            </a:r>
          </a:p>
          <a:p>
            <a:pPr marL="814388" lvl="1" indent="-457200">
              <a:buFont typeface="Wingdings" pitchFamily="2" charset="2"/>
              <a:buChar char="§"/>
            </a:pPr>
            <a:r>
              <a:rPr lang="en-US" b="1" i="0" u="none" strike="noStrike" baseline="0" dirty="0">
                <a:solidFill>
                  <a:srgbClr val="000000"/>
                </a:solidFill>
                <a:latin typeface="Times New Roman" panose="02020603050405020304" pitchFamily="18" charset="0"/>
              </a:rPr>
              <a:t>communication privacy, </a:t>
            </a:r>
          </a:p>
          <a:p>
            <a:pPr marL="814388" lvl="1" indent="-457200">
              <a:buFont typeface="Wingdings" pitchFamily="2" charset="2"/>
              <a:buChar char="§"/>
            </a:pPr>
            <a:r>
              <a:rPr lang="en-US" b="1" i="0" u="none" strike="noStrike" baseline="0" dirty="0">
                <a:solidFill>
                  <a:srgbClr val="000000"/>
                </a:solidFill>
                <a:latin typeface="Times New Roman" panose="02020603050405020304" pitchFamily="18" charset="0"/>
              </a:rPr>
              <a:t>individual privacy </a:t>
            </a:r>
            <a:endParaRPr lang="en-US" b="1" dirty="0"/>
          </a:p>
        </p:txBody>
      </p:sp>
      <p:sp>
        <p:nvSpPr>
          <p:cNvPr id="4" name="Slide Number Placeholder 3">
            <a:extLst>
              <a:ext uri="{FF2B5EF4-FFF2-40B4-BE49-F238E27FC236}">
                <a16:creationId xmlns:a16="http://schemas.microsoft.com/office/drawing/2014/main" id="{9956130D-C40C-4A5C-A36C-DB3995EFB59F}"/>
              </a:ext>
            </a:extLst>
          </p:cNvPr>
          <p:cNvSpPr>
            <a:spLocks noGrp="1"/>
          </p:cNvSpPr>
          <p:nvPr>
            <p:ph type="sldNum" sz="quarter" idx="12"/>
          </p:nvPr>
        </p:nvSpPr>
        <p:spPr/>
        <p:txBody>
          <a:bodyPr/>
          <a:lstStyle/>
          <a:p>
            <a:fld id="{12E2E444-2EA1-4C0B-BE2D-F36181C1996C}" type="slidenum">
              <a:rPr lang="en-US" smtClean="0"/>
              <a:t>129</a:t>
            </a:fld>
            <a:endParaRPr lang="en-US"/>
          </a:p>
        </p:txBody>
      </p:sp>
    </p:spTree>
    <p:extLst>
      <p:ext uri="{BB962C8B-B14F-4D97-AF65-F5344CB8AC3E}">
        <p14:creationId xmlns:p14="http://schemas.microsoft.com/office/powerpoint/2010/main" val="409204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446B6-2B2E-462F-984B-8ED1AA17980C}"/>
              </a:ext>
            </a:extLst>
          </p:cNvPr>
          <p:cNvSpPr>
            <a:spLocks noGrp="1"/>
          </p:cNvSpPr>
          <p:nvPr>
            <p:ph type="title"/>
          </p:nvPr>
        </p:nvSpPr>
        <p:spPr/>
        <p:txBody>
          <a:bodyPr>
            <a:normAutofit/>
          </a:bodyPr>
          <a:lstStyle/>
          <a:p>
            <a:r>
              <a:rPr lang="en-US" sz="3600" b="0" i="0" u="none" strike="noStrike" baseline="0" dirty="0">
                <a:solidFill>
                  <a:srgbClr val="000000"/>
                </a:solidFill>
              </a:rPr>
              <a:t>Human to Machine Interaction </a:t>
            </a:r>
            <a:endParaRPr lang="en-US" sz="6600" dirty="0"/>
          </a:p>
        </p:txBody>
      </p:sp>
      <p:sp>
        <p:nvSpPr>
          <p:cNvPr id="3" name="Content Placeholder 2">
            <a:extLst>
              <a:ext uri="{FF2B5EF4-FFF2-40B4-BE49-F238E27FC236}">
                <a16:creationId xmlns:a16="http://schemas.microsoft.com/office/drawing/2014/main" id="{C730B6A5-8F92-4F53-957B-647580D9F923}"/>
              </a:ext>
            </a:extLst>
          </p:cNvPr>
          <p:cNvSpPr>
            <a:spLocks noGrp="1"/>
          </p:cNvSpPr>
          <p:nvPr>
            <p:ph idx="1"/>
          </p:nvPr>
        </p:nvSpPr>
        <p:spPr/>
        <p:txBody>
          <a:bodyPr/>
          <a:lstStyle/>
          <a:p>
            <a:r>
              <a:rPr lang="en-US" sz="2400" b="0" i="0" u="none" strike="noStrike" baseline="0" dirty="0">
                <a:solidFill>
                  <a:srgbClr val="000000"/>
                </a:solidFill>
                <a:latin typeface="Times New Roman" panose="02020603050405020304" pitchFamily="18" charset="0"/>
              </a:rPr>
              <a:t>HMI is the communication and interaction between a human and a machine via a user interface. </a:t>
            </a:r>
          </a:p>
          <a:p>
            <a:r>
              <a:rPr lang="en-US" sz="2400" b="1" i="0" u="none" strike="noStrike" baseline="0" dirty="0">
                <a:solidFill>
                  <a:srgbClr val="000000"/>
                </a:solidFill>
                <a:latin typeface="Times New Roman" panose="02020603050405020304" pitchFamily="18" charset="0"/>
              </a:rPr>
              <a:t>HCI (human-computer interaction</a:t>
            </a:r>
            <a:r>
              <a:rPr lang="en-US" sz="2400" b="0" i="0" u="none" strike="noStrike" baseline="0" dirty="0">
                <a:solidFill>
                  <a:srgbClr val="000000"/>
                </a:solidFill>
                <a:latin typeface="Times New Roman" panose="02020603050405020304" pitchFamily="18" charset="0"/>
              </a:rPr>
              <a:t>) is the study of how people interact with computers and to what extent computers are or are not developed for successful interaction with human beings. As its name implies, HCI consists of three parts: the user, the computer itself, and the ways they work together. </a:t>
            </a:r>
          </a:p>
          <a:p>
            <a:pPr marL="82550" indent="0">
              <a:buNone/>
            </a:pPr>
            <a:r>
              <a:rPr lang="en-US" sz="2800" b="1" i="0" u="none" strike="noStrike" baseline="0" dirty="0">
                <a:solidFill>
                  <a:srgbClr val="000000"/>
                </a:solidFill>
                <a:latin typeface="Times New Roman" panose="02020603050405020304" pitchFamily="18" charset="0"/>
              </a:rPr>
              <a:t>How do users interact with computers? </a:t>
            </a:r>
          </a:p>
          <a:p>
            <a:r>
              <a:rPr lang="en-US" sz="2800" b="0" i="0" u="none" strike="noStrike" baseline="0" dirty="0">
                <a:solidFill>
                  <a:srgbClr val="000000"/>
                </a:solidFill>
                <a:latin typeface="Times New Roman" panose="02020603050405020304" pitchFamily="18" charset="0"/>
              </a:rPr>
              <a:t>The user interacts directly with hardware for the human input and output such as displays, e.g. through a graphical user interface. The user interacts with the computer over this software interface using the given input and output (I/O) hardware </a:t>
            </a:r>
            <a:endParaRPr lang="en-US" sz="5400" dirty="0"/>
          </a:p>
        </p:txBody>
      </p:sp>
      <p:sp>
        <p:nvSpPr>
          <p:cNvPr id="4" name="Slide Number Placeholder 3">
            <a:extLst>
              <a:ext uri="{FF2B5EF4-FFF2-40B4-BE49-F238E27FC236}">
                <a16:creationId xmlns:a16="http://schemas.microsoft.com/office/drawing/2014/main" id="{ABC588BA-3CD9-4896-841F-29452137EDCD}"/>
              </a:ext>
            </a:extLst>
          </p:cNvPr>
          <p:cNvSpPr>
            <a:spLocks noGrp="1"/>
          </p:cNvSpPr>
          <p:nvPr>
            <p:ph type="sldNum" sz="quarter" idx="12"/>
          </p:nvPr>
        </p:nvSpPr>
        <p:spPr/>
        <p:txBody>
          <a:bodyPr/>
          <a:lstStyle/>
          <a:p>
            <a:fld id="{12E2E444-2EA1-4C0B-BE2D-F36181C1996C}" type="slidenum">
              <a:rPr lang="en-US" smtClean="0"/>
              <a:t>13</a:t>
            </a:fld>
            <a:endParaRPr lang="en-US"/>
          </a:p>
        </p:txBody>
      </p:sp>
    </p:spTree>
    <p:extLst>
      <p:ext uri="{BB962C8B-B14F-4D97-AF65-F5344CB8AC3E}">
        <p14:creationId xmlns:p14="http://schemas.microsoft.com/office/powerpoint/2010/main" val="197886206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0AF044-D083-4A75-A15A-9E5F28A3A72E}"/>
              </a:ext>
            </a:extLst>
          </p:cNvPr>
          <p:cNvSpPr>
            <a:spLocks noGrp="1"/>
          </p:cNvSpPr>
          <p:nvPr>
            <p:ph idx="1"/>
          </p:nvPr>
        </p:nvSpPr>
        <p:spPr>
          <a:xfrm>
            <a:off x="1363287" y="216131"/>
            <a:ext cx="10549313" cy="6641869"/>
          </a:xfrm>
        </p:spPr>
        <p:txBody>
          <a:bodyPr/>
          <a:lstStyle/>
          <a:p>
            <a:pPr marL="82550" indent="0">
              <a:lnSpc>
                <a:spcPct val="150000"/>
              </a:lnSpc>
              <a:buNone/>
            </a:pPr>
            <a:r>
              <a:rPr lang="en-US" sz="2800" b="1" dirty="0">
                <a:solidFill>
                  <a:srgbClr val="FF0000"/>
                </a:solidFill>
                <a:latin typeface="Times New Roman" panose="02020603050405020304" pitchFamily="18" charset="0"/>
              </a:rPr>
              <a:t>I</a:t>
            </a:r>
            <a:r>
              <a:rPr lang="en-US" sz="2800" b="1" i="0" u="none" strike="noStrike" baseline="0" dirty="0">
                <a:solidFill>
                  <a:srgbClr val="FF0000"/>
                </a:solidFill>
                <a:latin typeface="Times New Roman" panose="02020603050405020304" pitchFamily="18" charset="0"/>
              </a:rPr>
              <a:t>nformation privacy</a:t>
            </a:r>
            <a:endParaRPr lang="en-US" sz="2800" b="1" dirty="0">
              <a:solidFill>
                <a:srgbClr val="FF0000"/>
              </a:solidFill>
              <a:latin typeface="Times New Roman" panose="02020603050405020304" pitchFamily="18" charset="0"/>
            </a:endParaRPr>
          </a:p>
          <a:p>
            <a:pPr marL="82550" indent="0">
              <a:lnSpc>
                <a:spcPct val="150000"/>
              </a:lnSpc>
              <a:buNone/>
            </a:pPr>
            <a:r>
              <a:rPr lang="en-US" sz="2800" dirty="0">
                <a:solidFill>
                  <a:srgbClr val="000000"/>
                </a:solidFill>
                <a:latin typeface="Times New Roman" panose="02020603050405020304" pitchFamily="18" charset="0"/>
              </a:rPr>
              <a:t>I</a:t>
            </a:r>
            <a:r>
              <a:rPr lang="en-US" sz="2800" b="0" i="0" u="none" strike="noStrike" baseline="0" dirty="0">
                <a:solidFill>
                  <a:srgbClr val="000000"/>
                </a:solidFill>
                <a:latin typeface="Times New Roman" panose="02020603050405020304" pitchFamily="18" charset="0"/>
              </a:rPr>
              <a:t>ndividuals should have the freedom, or right, to </a:t>
            </a:r>
            <a:r>
              <a:rPr lang="en-US" sz="2800" b="0" i="0" u="none" strike="noStrike" baseline="0" dirty="0">
                <a:solidFill>
                  <a:srgbClr val="FF0000"/>
                </a:solidFill>
                <a:latin typeface="Times New Roman" panose="02020603050405020304" pitchFamily="18" charset="0"/>
              </a:rPr>
              <a:t>determine how</a:t>
            </a:r>
            <a:r>
              <a:rPr lang="en-US" sz="2800" b="0" i="0" u="none" strike="noStrike" baseline="0" dirty="0">
                <a:solidFill>
                  <a:srgbClr val="000000"/>
                </a:solidFill>
                <a:latin typeface="Times New Roman" panose="02020603050405020304" pitchFamily="18" charset="0"/>
              </a:rPr>
              <a:t> their identifiable digital information</a:t>
            </a:r>
            <a:r>
              <a:rPr lang="en-US" sz="2800" dirty="0">
                <a:solidFill>
                  <a:srgbClr val="000000"/>
                </a:solidFill>
                <a:latin typeface="Times New Roman" panose="02020603050405020304" pitchFamily="18" charset="0"/>
              </a:rPr>
              <a:t> </a:t>
            </a:r>
            <a:r>
              <a:rPr lang="en-US" sz="2800" b="0" i="0" u="none" strike="noStrike" baseline="0" dirty="0">
                <a:solidFill>
                  <a:srgbClr val="000000"/>
                </a:solidFill>
                <a:latin typeface="Times New Roman" panose="02020603050405020304" pitchFamily="18" charset="0"/>
              </a:rPr>
              <a:t>is collected and used</a:t>
            </a:r>
            <a:r>
              <a:rPr lang="en-US" sz="1600" b="0" i="0" u="none" strike="noStrike" baseline="0" dirty="0">
                <a:solidFill>
                  <a:srgbClr val="000000"/>
                </a:solidFill>
                <a:latin typeface="Times New Roman" panose="02020603050405020304" pitchFamily="18" charset="0"/>
              </a:rPr>
              <a:t>. </a:t>
            </a:r>
            <a:endParaRPr lang="en-US" sz="1600" b="1" dirty="0">
              <a:solidFill>
                <a:srgbClr val="000000"/>
              </a:solidFill>
              <a:latin typeface="Times New Roman" panose="02020603050405020304" pitchFamily="18" charset="0"/>
            </a:endParaRPr>
          </a:p>
          <a:p>
            <a:pPr marL="82550" indent="0" algn="just">
              <a:lnSpc>
                <a:spcPct val="150000"/>
              </a:lnSpc>
              <a:buNone/>
            </a:pPr>
            <a:r>
              <a:rPr lang="en-US" sz="2800" b="1" dirty="0">
                <a:solidFill>
                  <a:srgbClr val="FF0000"/>
                </a:solidFill>
                <a:latin typeface="Times New Roman" panose="02020603050405020304" pitchFamily="18" charset="0"/>
              </a:rPr>
              <a:t>C</a:t>
            </a:r>
            <a:r>
              <a:rPr lang="en-US" sz="2800" b="1" i="0" u="none" strike="noStrike" baseline="0" dirty="0">
                <a:solidFill>
                  <a:srgbClr val="FF0000"/>
                </a:solidFill>
                <a:latin typeface="Times New Roman" panose="02020603050405020304" pitchFamily="18" charset="0"/>
              </a:rPr>
              <a:t>ommunication privacy</a:t>
            </a:r>
            <a:endParaRPr lang="en-US" sz="2800" b="1" dirty="0">
              <a:solidFill>
                <a:srgbClr val="FF0000"/>
              </a:solidFill>
              <a:latin typeface="Times New Roman" panose="02020603050405020304" pitchFamily="18" charset="0"/>
            </a:endParaRPr>
          </a:p>
          <a:p>
            <a:pPr algn="just">
              <a:lnSpc>
                <a:spcPct val="150000"/>
              </a:lnSpc>
            </a:pPr>
            <a:r>
              <a:rPr lang="en-US" sz="2800" b="0" i="0" u="none" strike="noStrike" baseline="0" dirty="0">
                <a:solidFill>
                  <a:srgbClr val="000000"/>
                </a:solidFill>
                <a:latin typeface="Times New Roman" panose="02020603050405020304" pitchFamily="18" charset="0"/>
              </a:rPr>
              <a:t>individuals should have the freedom, or right, to </a:t>
            </a:r>
            <a:r>
              <a:rPr lang="en-US" sz="2800" b="0" i="0" u="none" strike="noStrike" baseline="0" dirty="0" err="1">
                <a:solidFill>
                  <a:srgbClr val="FF0000"/>
                </a:solidFill>
                <a:latin typeface="Times New Roman" panose="02020603050405020304" pitchFamily="18" charset="0"/>
              </a:rPr>
              <a:t>securly</a:t>
            </a:r>
            <a:r>
              <a:rPr lang="en-US" sz="2800" b="0" i="0" u="none" strike="noStrike" baseline="0" dirty="0">
                <a:solidFill>
                  <a:srgbClr val="FF0000"/>
                </a:solidFill>
                <a:latin typeface="Times New Roman" panose="02020603050405020304" pitchFamily="18" charset="0"/>
              </a:rPr>
              <a:t> </a:t>
            </a:r>
            <a:r>
              <a:rPr lang="en-US" sz="2800" b="0" i="0" u="none" strike="noStrike" baseline="0" dirty="0">
                <a:solidFill>
                  <a:srgbClr val="000000"/>
                </a:solidFill>
                <a:latin typeface="Times New Roman" panose="02020603050405020304" pitchFamily="18" charset="0"/>
              </a:rPr>
              <a:t>communicate information digitally</a:t>
            </a:r>
            <a:endParaRPr lang="en-US" sz="2800" dirty="0">
              <a:solidFill>
                <a:srgbClr val="000000"/>
              </a:solidFill>
              <a:latin typeface="Times New Roman" panose="02020603050405020304" pitchFamily="18" charset="0"/>
            </a:endParaRPr>
          </a:p>
          <a:p>
            <a:pPr marL="82550" indent="0">
              <a:lnSpc>
                <a:spcPct val="150000"/>
              </a:lnSpc>
              <a:buNone/>
            </a:pPr>
            <a:r>
              <a:rPr lang="en-US" sz="2800" b="1" i="0" u="none" strike="noStrike" baseline="0" dirty="0">
                <a:solidFill>
                  <a:srgbClr val="000000"/>
                </a:solidFill>
                <a:latin typeface="Times New Roman" panose="02020603050405020304" pitchFamily="18" charset="0"/>
              </a:rPr>
              <a:t> </a:t>
            </a:r>
            <a:endParaRPr lang="en-US" dirty="0"/>
          </a:p>
        </p:txBody>
      </p:sp>
      <p:sp>
        <p:nvSpPr>
          <p:cNvPr id="2" name="Slide Number Placeholder 1">
            <a:extLst>
              <a:ext uri="{FF2B5EF4-FFF2-40B4-BE49-F238E27FC236}">
                <a16:creationId xmlns:a16="http://schemas.microsoft.com/office/drawing/2014/main" id="{AB0D2C06-53AB-47DF-9AC6-D226AC1CE614}"/>
              </a:ext>
            </a:extLst>
          </p:cNvPr>
          <p:cNvSpPr>
            <a:spLocks noGrp="1"/>
          </p:cNvSpPr>
          <p:nvPr>
            <p:ph type="sldNum" sz="quarter" idx="12"/>
          </p:nvPr>
        </p:nvSpPr>
        <p:spPr/>
        <p:txBody>
          <a:bodyPr/>
          <a:lstStyle/>
          <a:p>
            <a:fld id="{12E2E444-2EA1-4C0B-BE2D-F36181C1996C}" type="slidenum">
              <a:rPr lang="en-US" smtClean="0"/>
              <a:t>130</a:t>
            </a:fld>
            <a:endParaRPr lang="en-US"/>
          </a:p>
        </p:txBody>
      </p:sp>
    </p:spTree>
    <p:extLst>
      <p:ext uri="{BB962C8B-B14F-4D97-AF65-F5344CB8AC3E}">
        <p14:creationId xmlns:p14="http://schemas.microsoft.com/office/powerpoint/2010/main" val="149774821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0AF044-D083-4A75-A15A-9E5F28A3A72E}"/>
              </a:ext>
            </a:extLst>
          </p:cNvPr>
          <p:cNvSpPr>
            <a:spLocks noGrp="1"/>
          </p:cNvSpPr>
          <p:nvPr>
            <p:ph idx="1"/>
          </p:nvPr>
        </p:nvSpPr>
        <p:spPr>
          <a:xfrm>
            <a:off x="1363287" y="216131"/>
            <a:ext cx="10549313" cy="6641869"/>
          </a:xfrm>
        </p:spPr>
        <p:txBody>
          <a:bodyPr/>
          <a:lstStyle/>
          <a:p>
            <a:pPr>
              <a:lnSpc>
                <a:spcPct val="150000"/>
              </a:lnSpc>
            </a:pPr>
            <a:r>
              <a:rPr lang="en-US" sz="2800" b="0" i="0" u="none" strike="noStrike" baseline="0" dirty="0">
                <a:solidFill>
                  <a:srgbClr val="000000"/>
                </a:solidFill>
                <a:latin typeface="Times New Roman" panose="02020603050405020304" pitchFamily="18" charset="0"/>
              </a:rPr>
              <a:t>In other word </a:t>
            </a:r>
            <a:r>
              <a:rPr lang="en-US" sz="2800" b="1" i="0" u="none" strike="noStrike" baseline="0" dirty="0">
                <a:solidFill>
                  <a:srgbClr val="000000"/>
                </a:solidFill>
                <a:latin typeface="Times New Roman" panose="02020603050405020304" pitchFamily="18" charset="0"/>
              </a:rPr>
              <a:t>messages</a:t>
            </a:r>
            <a:r>
              <a:rPr lang="en-US" sz="2800" b="0" i="0" u="none" strike="noStrike" baseline="0" dirty="0">
                <a:solidFill>
                  <a:srgbClr val="000000"/>
                </a:solidFill>
                <a:latin typeface="Times New Roman" panose="02020603050405020304" pitchFamily="18" charset="0"/>
              </a:rPr>
              <a:t> and </a:t>
            </a:r>
            <a:r>
              <a:rPr lang="en-US" sz="2800" b="1" i="0" u="none" strike="noStrike" baseline="0" dirty="0">
                <a:solidFill>
                  <a:srgbClr val="000000"/>
                </a:solidFill>
                <a:latin typeface="Times New Roman" panose="02020603050405020304" pitchFamily="18" charset="0"/>
              </a:rPr>
              <a:t>communications</a:t>
            </a:r>
            <a:r>
              <a:rPr lang="en-US" sz="2800" b="0" i="0" u="none" strike="noStrike" baseline="0" dirty="0">
                <a:solidFill>
                  <a:srgbClr val="000000"/>
                </a:solidFill>
                <a:latin typeface="Times New Roman" panose="02020603050405020304" pitchFamily="18" charset="0"/>
              </a:rPr>
              <a:t> will only be accessible to the sender's original intended recipient </a:t>
            </a:r>
          </a:p>
          <a:p>
            <a:pPr>
              <a:lnSpc>
                <a:spcPct val="150000"/>
              </a:lnSpc>
            </a:pPr>
            <a:r>
              <a:rPr lang="en-US" sz="2800" b="0" i="0" u="none" strike="noStrike" baseline="0" dirty="0">
                <a:solidFill>
                  <a:srgbClr val="000000"/>
                </a:solidFill>
                <a:latin typeface="Times New Roman" panose="02020603050405020304" pitchFamily="18" charset="0"/>
              </a:rPr>
              <a:t>However, communications can be </a:t>
            </a:r>
            <a:r>
              <a:rPr lang="en-US" sz="2800" b="0" i="0" u="none" strike="noStrike" baseline="0" dirty="0">
                <a:solidFill>
                  <a:srgbClr val="FF0000"/>
                </a:solidFill>
                <a:latin typeface="Times New Roman" panose="02020603050405020304" pitchFamily="18" charset="0"/>
              </a:rPr>
              <a:t>intercepted</a:t>
            </a:r>
            <a:r>
              <a:rPr lang="en-US" sz="2800" b="0" i="0" u="none" strike="noStrike" baseline="0" dirty="0">
                <a:solidFill>
                  <a:srgbClr val="000000"/>
                </a:solidFill>
                <a:latin typeface="Times New Roman" panose="02020603050405020304" pitchFamily="18" charset="0"/>
              </a:rPr>
              <a:t> or delivered to other recipients without the sender's knowledge.</a:t>
            </a:r>
            <a:endParaRPr lang="en-US" sz="2800" b="1" i="0" u="none" strike="noStrike" baseline="0" dirty="0">
              <a:solidFill>
                <a:srgbClr val="000000"/>
              </a:solidFill>
              <a:latin typeface="Times New Roman" panose="02020603050405020304" pitchFamily="18" charset="0"/>
            </a:endParaRPr>
          </a:p>
          <a:p>
            <a:pPr marL="82550" indent="0">
              <a:lnSpc>
                <a:spcPct val="150000"/>
              </a:lnSpc>
              <a:buNone/>
            </a:pPr>
            <a:r>
              <a:rPr lang="en-US" sz="2800" b="1" dirty="0">
                <a:solidFill>
                  <a:srgbClr val="FF0000"/>
                </a:solidFill>
                <a:latin typeface="Times New Roman" panose="02020603050405020304" pitchFamily="18" charset="0"/>
              </a:rPr>
              <a:t>I</a:t>
            </a:r>
            <a:r>
              <a:rPr lang="en-US" sz="2800" b="1" i="0" u="none" strike="noStrike" baseline="0" dirty="0">
                <a:solidFill>
                  <a:srgbClr val="FF0000"/>
                </a:solidFill>
                <a:latin typeface="Times New Roman" panose="02020603050405020304" pitchFamily="18" charset="0"/>
              </a:rPr>
              <a:t>ndividual privacy: </a:t>
            </a:r>
          </a:p>
          <a:p>
            <a:pPr>
              <a:lnSpc>
                <a:spcPct val="150000"/>
              </a:lnSpc>
            </a:pPr>
            <a:r>
              <a:rPr lang="en-US" sz="2800" dirty="0">
                <a:solidFill>
                  <a:srgbClr val="000000"/>
                </a:solidFill>
                <a:latin typeface="Times New Roman" panose="02020603050405020304" pitchFamily="18" charset="0"/>
              </a:rPr>
              <a:t>I</a:t>
            </a:r>
            <a:r>
              <a:rPr lang="en-US" sz="2800" b="0" i="0" u="none" strike="noStrike" baseline="0" dirty="0">
                <a:solidFill>
                  <a:srgbClr val="000000"/>
                </a:solidFill>
                <a:latin typeface="Times New Roman" panose="02020603050405020304" pitchFamily="18" charset="0"/>
              </a:rPr>
              <a:t>ndividuals have a right to </a:t>
            </a:r>
            <a:r>
              <a:rPr lang="en-US" sz="2800" b="1" i="0" u="none" strike="noStrike" baseline="0" dirty="0">
                <a:solidFill>
                  <a:srgbClr val="000000"/>
                </a:solidFill>
                <a:latin typeface="Times New Roman" panose="02020603050405020304" pitchFamily="18" charset="0"/>
              </a:rPr>
              <a:t>exist freely </a:t>
            </a:r>
            <a:r>
              <a:rPr lang="en-US" sz="2800" b="0" i="0" u="none" strike="noStrike" baseline="0" dirty="0">
                <a:solidFill>
                  <a:srgbClr val="000000"/>
                </a:solidFill>
                <a:latin typeface="Times New Roman" panose="02020603050405020304" pitchFamily="18" charset="0"/>
              </a:rPr>
              <a:t>on the </a:t>
            </a:r>
            <a:r>
              <a:rPr lang="en-US" sz="2800" b="1" i="0" u="none" strike="noStrike" baseline="0" dirty="0">
                <a:solidFill>
                  <a:srgbClr val="000000"/>
                </a:solidFill>
                <a:latin typeface="Times New Roman" panose="02020603050405020304" pitchFamily="18" charset="0"/>
              </a:rPr>
              <a:t>internet</a:t>
            </a:r>
            <a:r>
              <a:rPr lang="en-US" sz="2800" dirty="0">
                <a:solidFill>
                  <a:srgbClr val="000000"/>
                </a:solidFill>
                <a:latin typeface="Times New Roman" panose="02020603050405020304" pitchFamily="18" charset="0"/>
              </a:rPr>
              <a:t> or</a:t>
            </a:r>
          </a:p>
          <a:p>
            <a:pPr>
              <a:lnSpc>
                <a:spcPct val="150000"/>
              </a:lnSpc>
            </a:pPr>
            <a:r>
              <a:rPr lang="en-US" sz="2800" dirty="0">
                <a:solidFill>
                  <a:srgbClr val="000000"/>
                </a:solidFill>
                <a:latin typeface="Times New Roman" panose="02020603050405020304" pitchFamily="18" charset="0"/>
              </a:rPr>
              <a:t>T</a:t>
            </a:r>
            <a:r>
              <a:rPr lang="en-US" sz="2800" b="0" i="0" u="none" strike="noStrike" baseline="0" dirty="0">
                <a:solidFill>
                  <a:srgbClr val="000000"/>
                </a:solidFill>
                <a:latin typeface="Times New Roman" panose="02020603050405020304" pitchFamily="18" charset="0"/>
              </a:rPr>
              <a:t>hey can choose </a:t>
            </a:r>
            <a:r>
              <a:rPr lang="en-US" sz="2800" b="0" i="0" u="none" strike="noStrike" baseline="0" dirty="0">
                <a:solidFill>
                  <a:srgbClr val="FF0000"/>
                </a:solidFill>
                <a:latin typeface="Times New Roman" panose="02020603050405020304" pitchFamily="18" charset="0"/>
              </a:rPr>
              <a:t>what types </a:t>
            </a:r>
            <a:r>
              <a:rPr lang="en-US" sz="2800" b="0" i="0" u="none" strike="noStrike" baseline="0" dirty="0">
                <a:solidFill>
                  <a:srgbClr val="000000"/>
                </a:solidFill>
                <a:latin typeface="Times New Roman" panose="02020603050405020304" pitchFamily="18" charset="0"/>
              </a:rPr>
              <a:t>of information they are </a:t>
            </a:r>
            <a:r>
              <a:rPr lang="en-US" sz="2800" b="0" i="0" u="none" strike="noStrike" baseline="0" dirty="0">
                <a:solidFill>
                  <a:srgbClr val="FF0000"/>
                </a:solidFill>
                <a:latin typeface="Times New Roman" panose="02020603050405020304" pitchFamily="18" charset="0"/>
              </a:rPr>
              <a:t>exposed</a:t>
            </a:r>
            <a:r>
              <a:rPr lang="en-US" sz="2800" b="0" i="0" u="none" strike="noStrike" baseline="0" dirty="0">
                <a:solidFill>
                  <a:srgbClr val="000000"/>
                </a:solidFill>
                <a:latin typeface="Times New Roman" panose="02020603050405020304" pitchFamily="18" charset="0"/>
              </a:rPr>
              <a:t> to, and </a:t>
            </a:r>
          </a:p>
          <a:p>
            <a:pPr>
              <a:lnSpc>
                <a:spcPct val="150000"/>
              </a:lnSpc>
            </a:pPr>
            <a:r>
              <a:rPr lang="en-US" sz="2800" b="0" i="0" u="none" strike="noStrike" baseline="0" dirty="0">
                <a:solidFill>
                  <a:srgbClr val="000000"/>
                </a:solidFill>
                <a:latin typeface="Times New Roman" panose="02020603050405020304" pitchFamily="18" charset="0"/>
              </a:rPr>
              <a:t>more importantly that unwanted information should not interrupt them. </a:t>
            </a:r>
            <a:endParaRPr lang="en-US" sz="2800" b="1" dirty="0"/>
          </a:p>
          <a:p>
            <a:endParaRPr lang="en-US" dirty="0"/>
          </a:p>
        </p:txBody>
      </p:sp>
      <p:sp>
        <p:nvSpPr>
          <p:cNvPr id="2" name="Slide Number Placeholder 1">
            <a:extLst>
              <a:ext uri="{FF2B5EF4-FFF2-40B4-BE49-F238E27FC236}">
                <a16:creationId xmlns:a16="http://schemas.microsoft.com/office/drawing/2014/main" id="{AB0D2C06-53AB-47DF-9AC6-D226AC1CE614}"/>
              </a:ext>
            </a:extLst>
          </p:cNvPr>
          <p:cNvSpPr>
            <a:spLocks noGrp="1"/>
          </p:cNvSpPr>
          <p:nvPr>
            <p:ph type="sldNum" sz="quarter" idx="12"/>
          </p:nvPr>
        </p:nvSpPr>
        <p:spPr/>
        <p:txBody>
          <a:bodyPr/>
          <a:lstStyle/>
          <a:p>
            <a:fld id="{12E2E444-2EA1-4C0B-BE2D-F36181C1996C}" type="slidenum">
              <a:rPr lang="en-US" smtClean="0"/>
              <a:t>131</a:t>
            </a:fld>
            <a:endParaRPr lang="en-US"/>
          </a:p>
        </p:txBody>
      </p:sp>
    </p:spTree>
    <p:extLst>
      <p:ext uri="{BB962C8B-B14F-4D97-AF65-F5344CB8AC3E}">
        <p14:creationId xmlns:p14="http://schemas.microsoft.com/office/powerpoint/2010/main" val="412006190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EA64A-9E5B-469A-B363-47DAEA894574}"/>
              </a:ext>
            </a:extLst>
          </p:cNvPr>
          <p:cNvSpPr>
            <a:spLocks noGrp="1"/>
          </p:cNvSpPr>
          <p:nvPr>
            <p:ph type="title"/>
          </p:nvPr>
        </p:nvSpPr>
        <p:spPr>
          <a:xfrm>
            <a:off x="1913467" y="274638"/>
            <a:ext cx="9999133" cy="673013"/>
          </a:xfrm>
          <a:solidFill>
            <a:schemeClr val="bg1">
              <a:lumMod val="95000"/>
            </a:schemeClr>
          </a:solidFill>
        </p:spPr>
        <p:txBody>
          <a:bodyPr>
            <a:normAutofit/>
          </a:bodyPr>
          <a:lstStyle/>
          <a:p>
            <a:r>
              <a:rPr lang="en-US" sz="3600" b="1" i="0" u="none" strike="noStrike" baseline="0" dirty="0">
                <a:solidFill>
                  <a:srgbClr val="FF0000"/>
                </a:solidFill>
                <a:latin typeface="Times New Roman" panose="02020603050405020304" pitchFamily="18" charset="0"/>
              </a:rPr>
              <a:t>digital privacy principles </a:t>
            </a:r>
            <a:endParaRPr lang="en-US" sz="3600" b="1" dirty="0">
              <a:solidFill>
                <a:srgbClr val="FF0000"/>
              </a:solidFill>
            </a:endParaRPr>
          </a:p>
        </p:txBody>
      </p:sp>
      <p:sp>
        <p:nvSpPr>
          <p:cNvPr id="3" name="Content Placeholder 2">
            <a:extLst>
              <a:ext uri="{FF2B5EF4-FFF2-40B4-BE49-F238E27FC236}">
                <a16:creationId xmlns:a16="http://schemas.microsoft.com/office/drawing/2014/main" id="{AC741172-0C4D-4714-B2DD-A0F078ACEDB5}"/>
              </a:ext>
            </a:extLst>
          </p:cNvPr>
          <p:cNvSpPr>
            <a:spLocks noGrp="1"/>
          </p:cNvSpPr>
          <p:nvPr>
            <p:ph idx="1"/>
          </p:nvPr>
        </p:nvSpPr>
        <p:spPr>
          <a:xfrm>
            <a:off x="1379913" y="964277"/>
            <a:ext cx="10532687" cy="5250873"/>
          </a:xfrm>
        </p:spPr>
        <p:txBody>
          <a:bodyPr/>
          <a:lstStyle/>
          <a:p>
            <a:r>
              <a:rPr lang="en-US" b="1" i="0" u="none" strike="noStrike" baseline="0" dirty="0">
                <a:latin typeface="Times New Roman" panose="02020603050405020304" pitchFamily="18" charset="0"/>
              </a:rPr>
              <a:t>Data Minimization</a:t>
            </a:r>
            <a:r>
              <a:rPr lang="en-US" b="1" i="0" u="none" strike="noStrike" baseline="0" dirty="0">
                <a:solidFill>
                  <a:srgbClr val="000000"/>
                </a:solidFill>
                <a:latin typeface="Times New Roman" panose="02020603050405020304" pitchFamily="18" charset="0"/>
              </a:rPr>
              <a:t>:</a:t>
            </a:r>
            <a:r>
              <a:rPr lang="en-US" sz="3600" dirty="0">
                <a:solidFill>
                  <a:srgbClr val="000000"/>
                </a:solidFill>
                <a:latin typeface="Times New Roman" panose="02020603050405020304" pitchFamily="18" charset="0"/>
              </a:rPr>
              <a:t> </a:t>
            </a:r>
            <a:r>
              <a:rPr lang="en-US" b="0" i="0" u="none" strike="noStrike" baseline="0" dirty="0">
                <a:solidFill>
                  <a:srgbClr val="000000"/>
                </a:solidFill>
                <a:latin typeface="Times New Roman" panose="02020603050405020304" pitchFamily="18" charset="0"/>
              </a:rPr>
              <a:t>collect the minimal amount of information necessary from individuals and businesses </a:t>
            </a:r>
          </a:p>
          <a:p>
            <a:pPr algn="l"/>
            <a:r>
              <a:rPr lang="en-US" b="1" i="0" u="none" strike="noStrike" baseline="0" dirty="0">
                <a:latin typeface="Times New Roman" panose="02020603050405020304" pitchFamily="18" charset="0"/>
              </a:rPr>
              <a:t>Transparency</a:t>
            </a:r>
            <a:r>
              <a:rPr lang="en-US" b="1" i="0" u="none" strike="noStrike" baseline="0" dirty="0">
                <a:solidFill>
                  <a:srgbClr val="000000"/>
                </a:solidFill>
                <a:latin typeface="Times New Roman" panose="02020603050405020304" pitchFamily="18" charset="0"/>
              </a:rPr>
              <a:t>: </a:t>
            </a:r>
            <a:r>
              <a:rPr lang="en-US" sz="2800" dirty="0">
                <a:solidFill>
                  <a:srgbClr val="000000"/>
                </a:solidFill>
                <a:latin typeface="Times New Roman" panose="02020603050405020304" pitchFamily="18" charset="0"/>
              </a:rPr>
              <a:t>i</a:t>
            </a:r>
            <a:r>
              <a:rPr lang="en-US" sz="2800" b="0" i="0" u="none" strike="noStrike" baseline="0" dirty="0">
                <a:solidFill>
                  <a:srgbClr val="000000"/>
                </a:solidFill>
                <a:latin typeface="Times New Roman" panose="02020603050405020304" pitchFamily="18" charset="0"/>
              </a:rPr>
              <a:t>nformation collected will not be used for any other purpose unless authorized or mandated by law. </a:t>
            </a:r>
            <a:endParaRPr lang="en-US" sz="2400" b="1" i="0" u="none" strike="noStrike" baseline="0" dirty="0">
              <a:solidFill>
                <a:srgbClr val="000000"/>
              </a:solidFill>
              <a:latin typeface="Wingdings" panose="05000000000000000000" pitchFamily="2" charset="2"/>
            </a:endParaRPr>
          </a:p>
          <a:p>
            <a:pPr algn="l"/>
            <a:r>
              <a:rPr lang="en-US" b="1" i="0" u="none" strike="noStrike" baseline="0" dirty="0">
                <a:solidFill>
                  <a:srgbClr val="000000"/>
                </a:solidFill>
                <a:latin typeface="Times New Roman" panose="02020603050405020304" pitchFamily="18" charset="0"/>
              </a:rPr>
              <a:t>Accuracy: i</a:t>
            </a:r>
            <a:r>
              <a:rPr lang="en-US" b="0" i="0" u="none" strike="noStrike" baseline="0" dirty="0">
                <a:solidFill>
                  <a:srgbClr val="000000"/>
                </a:solidFill>
                <a:latin typeface="Times New Roman" panose="02020603050405020304" pitchFamily="18" charset="0"/>
              </a:rPr>
              <a:t>nformation collected will be maintained in a sufficiently </a:t>
            </a:r>
            <a:r>
              <a:rPr lang="en-US" b="0" i="0" u="none" strike="noStrike" baseline="0" dirty="0">
                <a:solidFill>
                  <a:srgbClr val="FF0000"/>
                </a:solidFill>
                <a:latin typeface="Times New Roman" panose="02020603050405020304" pitchFamily="18" charset="0"/>
              </a:rPr>
              <a:t>accurate</a:t>
            </a:r>
            <a:r>
              <a:rPr lang="en-US" b="0" i="0" u="none" strike="noStrike" baseline="0" dirty="0">
                <a:solidFill>
                  <a:srgbClr val="000000"/>
                </a:solidFill>
                <a:latin typeface="Times New Roman" panose="02020603050405020304" pitchFamily="18" charset="0"/>
              </a:rPr>
              <a:t>, </a:t>
            </a:r>
            <a:r>
              <a:rPr lang="en-US" b="0" i="0" u="none" strike="noStrike" baseline="0" dirty="0">
                <a:solidFill>
                  <a:srgbClr val="FF0000"/>
                </a:solidFill>
                <a:latin typeface="Times New Roman" panose="02020603050405020304" pitchFamily="18" charset="0"/>
              </a:rPr>
              <a:t>timely</a:t>
            </a:r>
            <a:r>
              <a:rPr lang="en-US" b="0" i="0" u="none" strike="noStrike" baseline="0" dirty="0">
                <a:solidFill>
                  <a:srgbClr val="000000"/>
                </a:solidFill>
                <a:latin typeface="Times New Roman" panose="02020603050405020304" pitchFamily="18" charset="0"/>
              </a:rPr>
              <a:t>, and </a:t>
            </a:r>
            <a:r>
              <a:rPr lang="en-US" b="0" i="0" u="none" strike="noStrike" baseline="0" dirty="0">
                <a:solidFill>
                  <a:srgbClr val="FF0000"/>
                </a:solidFill>
                <a:latin typeface="Times New Roman" panose="02020603050405020304" pitchFamily="18" charset="0"/>
              </a:rPr>
              <a:t>complete</a:t>
            </a:r>
            <a:r>
              <a:rPr lang="en-US" b="0" i="0" u="none" strike="noStrike" baseline="0" dirty="0">
                <a:solidFill>
                  <a:srgbClr val="000000"/>
                </a:solidFill>
                <a:latin typeface="Times New Roman" panose="02020603050405020304" pitchFamily="18" charset="0"/>
              </a:rPr>
              <a:t> manner to ensure the need</a:t>
            </a:r>
            <a:endParaRPr lang="en-US" b="1" i="0" u="none" strike="noStrike" baseline="0" dirty="0">
              <a:solidFill>
                <a:srgbClr val="000000"/>
              </a:solidFill>
              <a:latin typeface="Times New Roman" panose="02020603050405020304" pitchFamily="18" charset="0"/>
            </a:endParaRPr>
          </a:p>
          <a:p>
            <a:r>
              <a:rPr lang="en-US" b="1" i="0" u="none" strike="noStrike" baseline="0" dirty="0">
                <a:solidFill>
                  <a:srgbClr val="000000"/>
                </a:solidFill>
                <a:latin typeface="Times New Roman" panose="02020603050405020304" pitchFamily="18" charset="0"/>
              </a:rPr>
              <a:t>Security: </a:t>
            </a:r>
            <a:r>
              <a:rPr lang="en-US" sz="3600" b="0" i="0" u="none" strike="noStrike" baseline="0" dirty="0">
                <a:solidFill>
                  <a:srgbClr val="000000"/>
                </a:solidFill>
                <a:latin typeface="Times New Roman" panose="02020603050405020304" pitchFamily="18" charset="0"/>
              </a:rPr>
              <a:t>Adequate </a:t>
            </a:r>
            <a:r>
              <a:rPr lang="en-US" sz="3600" b="0" i="0" u="none" strike="noStrike" baseline="0" dirty="0">
                <a:solidFill>
                  <a:srgbClr val="FF0000"/>
                </a:solidFill>
                <a:latin typeface="Times New Roman" panose="02020603050405020304" pitchFamily="18" charset="0"/>
              </a:rPr>
              <a:t>physical</a:t>
            </a:r>
            <a:r>
              <a:rPr lang="en-US" sz="3600" b="0" i="0" u="none" strike="noStrike" baseline="0" dirty="0">
                <a:solidFill>
                  <a:srgbClr val="000000"/>
                </a:solidFill>
                <a:latin typeface="Times New Roman" panose="02020603050405020304" pitchFamily="18" charset="0"/>
              </a:rPr>
              <a:t> and </a:t>
            </a:r>
            <a:r>
              <a:rPr lang="en-US" sz="3600" b="0" i="0" u="none" strike="noStrike" baseline="0" dirty="0">
                <a:solidFill>
                  <a:srgbClr val="FF0000"/>
                </a:solidFill>
                <a:latin typeface="Times New Roman" panose="02020603050405020304" pitchFamily="18" charset="0"/>
              </a:rPr>
              <a:t>IT security </a:t>
            </a:r>
            <a:r>
              <a:rPr lang="en-US" sz="3600" b="0" i="0" u="none" strike="noStrike" baseline="0" dirty="0">
                <a:solidFill>
                  <a:srgbClr val="000000"/>
                </a:solidFill>
                <a:latin typeface="Times New Roman" panose="02020603050405020304" pitchFamily="18" charset="0"/>
              </a:rPr>
              <a:t>should be implemented</a:t>
            </a:r>
          </a:p>
          <a:p>
            <a:pPr marL="82550" indent="0">
              <a:buNone/>
            </a:pPr>
            <a:endParaRPr lang="en-US" dirty="0"/>
          </a:p>
        </p:txBody>
      </p:sp>
      <p:sp>
        <p:nvSpPr>
          <p:cNvPr id="4" name="Slide Number Placeholder 3">
            <a:extLst>
              <a:ext uri="{FF2B5EF4-FFF2-40B4-BE49-F238E27FC236}">
                <a16:creationId xmlns:a16="http://schemas.microsoft.com/office/drawing/2014/main" id="{8582988A-D490-4763-B106-305A6054D271}"/>
              </a:ext>
            </a:extLst>
          </p:cNvPr>
          <p:cNvSpPr>
            <a:spLocks noGrp="1"/>
          </p:cNvSpPr>
          <p:nvPr>
            <p:ph type="sldNum" sz="quarter" idx="12"/>
          </p:nvPr>
        </p:nvSpPr>
        <p:spPr/>
        <p:txBody>
          <a:bodyPr/>
          <a:lstStyle/>
          <a:p>
            <a:fld id="{12E2E444-2EA1-4C0B-BE2D-F36181C1996C}" type="slidenum">
              <a:rPr lang="en-US" smtClean="0"/>
              <a:t>132</a:t>
            </a:fld>
            <a:endParaRPr lang="en-US"/>
          </a:p>
        </p:txBody>
      </p:sp>
    </p:spTree>
    <p:extLst>
      <p:ext uri="{BB962C8B-B14F-4D97-AF65-F5344CB8AC3E}">
        <p14:creationId xmlns:p14="http://schemas.microsoft.com/office/powerpoint/2010/main" val="7021881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F122D-A879-4AEA-9773-2D318620E003}"/>
              </a:ext>
            </a:extLst>
          </p:cNvPr>
          <p:cNvSpPr>
            <a:spLocks noGrp="1"/>
          </p:cNvSpPr>
          <p:nvPr>
            <p:ph type="title"/>
          </p:nvPr>
        </p:nvSpPr>
        <p:spPr>
          <a:xfrm>
            <a:off x="1913467" y="274638"/>
            <a:ext cx="9999133" cy="988897"/>
          </a:xfrm>
        </p:spPr>
        <p:txBody>
          <a:bodyPr>
            <a:normAutofit/>
          </a:bodyPr>
          <a:lstStyle/>
          <a:p>
            <a:r>
              <a:rPr lang="en-US" sz="4000" b="0" i="0" u="none" strike="noStrike" baseline="0" dirty="0">
                <a:solidFill>
                  <a:srgbClr val="FF0000"/>
                </a:solidFill>
              </a:rPr>
              <a:t>Accountability and trust </a:t>
            </a:r>
            <a:endParaRPr lang="en-US" sz="4000" dirty="0">
              <a:solidFill>
                <a:srgbClr val="FF0000"/>
              </a:solidFill>
            </a:endParaRPr>
          </a:p>
        </p:txBody>
      </p:sp>
      <p:sp>
        <p:nvSpPr>
          <p:cNvPr id="3" name="Content Placeholder 2">
            <a:extLst>
              <a:ext uri="{FF2B5EF4-FFF2-40B4-BE49-F238E27FC236}">
                <a16:creationId xmlns:a16="http://schemas.microsoft.com/office/drawing/2014/main" id="{55231808-D867-4F4E-A80E-840DFB428E07}"/>
              </a:ext>
            </a:extLst>
          </p:cNvPr>
          <p:cNvSpPr>
            <a:spLocks noGrp="1"/>
          </p:cNvSpPr>
          <p:nvPr>
            <p:ph idx="1"/>
          </p:nvPr>
        </p:nvSpPr>
        <p:spPr>
          <a:xfrm>
            <a:off x="1346663" y="1263535"/>
            <a:ext cx="10565938" cy="5319827"/>
          </a:xfrm>
        </p:spPr>
        <p:txBody>
          <a:bodyPr/>
          <a:lstStyle/>
          <a:p>
            <a:r>
              <a:rPr lang="en-US" dirty="0"/>
              <a:t>Understand and </a:t>
            </a:r>
            <a:r>
              <a:rPr lang="en-US" dirty="0">
                <a:solidFill>
                  <a:srgbClr val="FF0000"/>
                </a:solidFill>
              </a:rPr>
              <a:t>mitigate new risks </a:t>
            </a:r>
            <a:r>
              <a:rPr lang="en-US" sz="2800" b="0" i="0" u="none" strike="noStrike" baseline="0" dirty="0">
                <a:solidFill>
                  <a:srgbClr val="000000"/>
                </a:solidFill>
                <a:latin typeface="Times New Roman" panose="02020603050405020304" pitchFamily="18" charset="0"/>
              </a:rPr>
              <a:t>will help to build </a:t>
            </a:r>
            <a:r>
              <a:rPr lang="en-US" sz="2800" b="0" i="0" u="none" strike="noStrike" baseline="0" dirty="0">
                <a:solidFill>
                  <a:srgbClr val="FF0000"/>
                </a:solidFill>
                <a:latin typeface="Times New Roman" panose="02020603050405020304" pitchFamily="18" charset="0"/>
              </a:rPr>
              <a:t>confidence </a:t>
            </a:r>
          </a:p>
          <a:p>
            <a:r>
              <a:rPr lang="en-US" sz="3200" b="0" i="0" u="none" strike="noStrike" baseline="0" dirty="0">
                <a:solidFill>
                  <a:srgbClr val="000000"/>
                </a:solidFill>
                <a:latin typeface="Times New Roman" panose="02020603050405020304" pitchFamily="18" charset="0"/>
              </a:rPr>
              <a:t>legal and regulatory frameworks required</a:t>
            </a:r>
          </a:p>
          <a:p>
            <a:r>
              <a:rPr lang="en-US" sz="3200" b="0" i="0" u="none" strike="noStrike" baseline="0" dirty="0">
                <a:solidFill>
                  <a:srgbClr val="000000"/>
                </a:solidFill>
                <a:latin typeface="Times New Roman" panose="02020603050405020304" pitchFamily="18" charset="0"/>
              </a:rPr>
              <a:t>ET can provide improved accuracy, better quality and cost efficiencies for businesses in every sector </a:t>
            </a:r>
            <a:endParaRPr lang="en-US" dirty="0">
              <a:solidFill>
                <a:srgbClr val="000000"/>
              </a:solidFill>
              <a:latin typeface="Times New Roman" panose="02020603050405020304" pitchFamily="18" charset="0"/>
            </a:endParaRPr>
          </a:p>
          <a:p>
            <a:r>
              <a:rPr lang="en-US" sz="3200" b="0" i="0" u="none" strike="noStrike" baseline="0" dirty="0">
                <a:solidFill>
                  <a:srgbClr val="000000"/>
                </a:solidFill>
                <a:latin typeface="Times New Roman" panose="02020603050405020304" pitchFamily="18" charset="0"/>
              </a:rPr>
              <a:t>They can enhance trust in the organization’s operations and financial processes, which is crucial for sustainable success But this can produce a paradox: the very solutions that can be used to better manage risk, increase transparency and build confidence are often themselves the source of new risks, which may go unnoticed  </a:t>
            </a:r>
            <a:endParaRPr lang="en-US" dirty="0"/>
          </a:p>
        </p:txBody>
      </p:sp>
      <p:sp>
        <p:nvSpPr>
          <p:cNvPr id="4" name="Slide Number Placeholder 3">
            <a:extLst>
              <a:ext uri="{FF2B5EF4-FFF2-40B4-BE49-F238E27FC236}">
                <a16:creationId xmlns:a16="http://schemas.microsoft.com/office/drawing/2014/main" id="{B9AB5ACF-E5A0-4EC8-B32D-11D49B7DDA5C}"/>
              </a:ext>
            </a:extLst>
          </p:cNvPr>
          <p:cNvSpPr>
            <a:spLocks noGrp="1"/>
          </p:cNvSpPr>
          <p:nvPr>
            <p:ph type="sldNum" sz="quarter" idx="12"/>
          </p:nvPr>
        </p:nvSpPr>
        <p:spPr/>
        <p:txBody>
          <a:bodyPr/>
          <a:lstStyle/>
          <a:p>
            <a:fld id="{12E2E444-2EA1-4C0B-BE2D-F36181C1996C}" type="slidenum">
              <a:rPr lang="en-US" smtClean="0"/>
              <a:t>133</a:t>
            </a:fld>
            <a:endParaRPr lang="en-US"/>
          </a:p>
        </p:txBody>
      </p:sp>
    </p:spTree>
    <p:extLst>
      <p:ext uri="{BB962C8B-B14F-4D97-AF65-F5344CB8AC3E}">
        <p14:creationId xmlns:p14="http://schemas.microsoft.com/office/powerpoint/2010/main" val="181194108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C00CD-E827-4CD0-BE6C-B3CB2B155884}"/>
              </a:ext>
            </a:extLst>
          </p:cNvPr>
          <p:cNvSpPr>
            <a:spLocks noGrp="1"/>
          </p:cNvSpPr>
          <p:nvPr>
            <p:ph type="title"/>
          </p:nvPr>
        </p:nvSpPr>
        <p:spPr/>
        <p:txBody>
          <a:bodyPr>
            <a:normAutofit/>
          </a:bodyPr>
          <a:lstStyle/>
          <a:p>
            <a:r>
              <a:rPr lang="en-US" sz="3600" b="0" i="0" u="none" strike="noStrike" baseline="0" dirty="0">
                <a:solidFill>
                  <a:srgbClr val="000000"/>
                </a:solidFill>
              </a:rPr>
              <a:t>Ethical and regulatory challenges </a:t>
            </a:r>
            <a:endParaRPr lang="en-US" sz="3600" dirty="0"/>
          </a:p>
        </p:txBody>
      </p:sp>
      <p:sp>
        <p:nvSpPr>
          <p:cNvPr id="3" name="Content Placeholder 2">
            <a:extLst>
              <a:ext uri="{FF2B5EF4-FFF2-40B4-BE49-F238E27FC236}">
                <a16:creationId xmlns:a16="http://schemas.microsoft.com/office/drawing/2014/main" id="{56359342-A7F2-4CC6-AFAD-C0E300552089}"/>
              </a:ext>
            </a:extLst>
          </p:cNvPr>
          <p:cNvSpPr>
            <a:spLocks noGrp="1"/>
          </p:cNvSpPr>
          <p:nvPr>
            <p:ph idx="1"/>
          </p:nvPr>
        </p:nvSpPr>
        <p:spPr>
          <a:xfrm>
            <a:off x="1330035" y="1417638"/>
            <a:ext cx="10582565" cy="5440362"/>
          </a:xfrm>
        </p:spPr>
        <p:txBody>
          <a:bodyPr/>
          <a:lstStyle/>
          <a:p>
            <a:r>
              <a:rPr lang="en-US" sz="3200" b="0" i="0" u="none" strike="noStrike" baseline="0" dirty="0">
                <a:solidFill>
                  <a:srgbClr val="000000"/>
                </a:solidFill>
                <a:latin typeface="Times New Roman" panose="02020603050405020304" pitchFamily="18" charset="0"/>
              </a:rPr>
              <a:t>Related to </a:t>
            </a:r>
            <a:r>
              <a:rPr lang="en-US" sz="3200" b="1" i="0" u="none" strike="noStrike" baseline="0" dirty="0">
                <a:solidFill>
                  <a:srgbClr val="000000"/>
                </a:solidFill>
                <a:latin typeface="Times New Roman" panose="02020603050405020304" pitchFamily="18" charset="0"/>
              </a:rPr>
              <a:t>security</a:t>
            </a:r>
            <a:r>
              <a:rPr lang="en-US" sz="3200" b="0" i="0" u="none" strike="noStrike" baseline="0" dirty="0">
                <a:solidFill>
                  <a:srgbClr val="000000"/>
                </a:solidFill>
                <a:latin typeface="Times New Roman" panose="02020603050405020304" pitchFamily="18" charset="0"/>
              </a:rPr>
              <a:t>, we need to keep pace with ever-changing technology and be aware of the AI, IoT, Big Data, Machine Learning, etc.</a:t>
            </a:r>
          </a:p>
          <a:p>
            <a:r>
              <a:rPr lang="en-US" dirty="0">
                <a:solidFill>
                  <a:srgbClr val="000000"/>
                </a:solidFill>
                <a:latin typeface="Times New Roman" panose="02020603050405020304" pitchFamily="18" charset="0"/>
              </a:rPr>
              <a:t>We should have strong </a:t>
            </a:r>
            <a:r>
              <a:rPr lang="en-US" b="1" dirty="0">
                <a:solidFill>
                  <a:srgbClr val="000000"/>
                </a:solidFill>
                <a:latin typeface="Times New Roman" panose="02020603050405020304" pitchFamily="18" charset="0"/>
              </a:rPr>
              <a:t>security</a:t>
            </a:r>
            <a:r>
              <a:rPr lang="en-US" dirty="0">
                <a:solidFill>
                  <a:srgbClr val="000000"/>
                </a:solidFill>
                <a:latin typeface="Times New Roman" panose="02020603050405020304" pitchFamily="18" charset="0"/>
              </a:rPr>
              <a:t> for </a:t>
            </a:r>
            <a:r>
              <a:rPr lang="en-US" b="1" dirty="0">
                <a:solidFill>
                  <a:srgbClr val="000000"/>
                </a:solidFill>
                <a:latin typeface="Times New Roman" panose="02020603050405020304" pitchFamily="18" charset="0"/>
              </a:rPr>
              <a:t>sensitive</a:t>
            </a:r>
            <a:r>
              <a:rPr lang="en-US" dirty="0">
                <a:solidFill>
                  <a:srgbClr val="000000"/>
                </a:solidFill>
                <a:latin typeface="Times New Roman" panose="02020603050405020304" pitchFamily="18" charset="0"/>
              </a:rPr>
              <a:t> information </a:t>
            </a:r>
            <a:r>
              <a:rPr lang="en-US" sz="3200" b="0" i="0" u="none" strike="noStrike" baseline="0" dirty="0">
                <a:solidFill>
                  <a:srgbClr val="000000"/>
                </a:solidFill>
                <a:latin typeface="Times New Roman" panose="02020603050405020304" pitchFamily="18" charset="0"/>
              </a:rPr>
              <a:t>both </a:t>
            </a:r>
            <a:r>
              <a:rPr lang="en-US" sz="3200" b="1" i="1" u="none" strike="noStrike" baseline="0" dirty="0">
                <a:solidFill>
                  <a:srgbClr val="000000"/>
                </a:solidFill>
                <a:latin typeface="Times New Roman" panose="02020603050405020304" pitchFamily="18" charset="0"/>
              </a:rPr>
              <a:t>physical</a:t>
            </a:r>
            <a:r>
              <a:rPr lang="en-US" sz="3200" b="0" i="1" u="none" strike="noStrike" baseline="0" dirty="0">
                <a:solidFill>
                  <a:srgbClr val="000000"/>
                </a:solidFill>
                <a:latin typeface="Times New Roman" panose="02020603050405020304" pitchFamily="18" charset="0"/>
              </a:rPr>
              <a:t> </a:t>
            </a:r>
            <a:r>
              <a:rPr lang="en-US" sz="3200" b="0" u="none" strike="noStrike" baseline="0" dirty="0">
                <a:solidFill>
                  <a:srgbClr val="000000"/>
                </a:solidFill>
                <a:latin typeface="Times New Roman" panose="02020603050405020304" pitchFamily="18" charset="0"/>
              </a:rPr>
              <a:t>and</a:t>
            </a:r>
            <a:r>
              <a:rPr lang="en-US" sz="3200" b="0" i="1" u="none" strike="noStrike" baseline="0" dirty="0">
                <a:solidFill>
                  <a:srgbClr val="000000"/>
                </a:solidFill>
                <a:latin typeface="Times New Roman" panose="02020603050405020304" pitchFamily="18" charset="0"/>
              </a:rPr>
              <a:t> </a:t>
            </a:r>
            <a:r>
              <a:rPr lang="en-US" sz="3200" b="1" i="1" u="none" strike="noStrike" baseline="0" dirty="0">
                <a:solidFill>
                  <a:srgbClr val="000000"/>
                </a:solidFill>
                <a:latin typeface="Times New Roman" panose="02020603050405020304" pitchFamily="18" charset="0"/>
              </a:rPr>
              <a:t>cyber</a:t>
            </a:r>
            <a:endParaRPr kumimoji="0" lang="en-US" sz="4000" b="0" i="0" u="none" strike="noStrike" kern="1200" cap="none" spc="0" normalizeH="0" baseline="0" noProof="0" dirty="0">
              <a:ln>
                <a:noFill/>
              </a:ln>
              <a:solidFill>
                <a:prstClr val="black"/>
              </a:solidFill>
              <a:effectLst/>
              <a:uLnTx/>
              <a:uFillTx/>
              <a:latin typeface="Gill Sans MT"/>
              <a:ea typeface="+mn-ea"/>
              <a:cs typeface="+mn-cs"/>
            </a:endParaRPr>
          </a:p>
          <a:p>
            <a:pPr marL="82550" marR="0" lvl="0" indent="0" algn="l" defTabSz="914400" rtl="0" eaLnBrk="1" fontAlgn="base" latinLnBrk="0" hangingPunct="1">
              <a:lnSpc>
                <a:spcPct val="100000"/>
              </a:lnSpc>
              <a:spcBef>
                <a:spcPts val="600"/>
              </a:spcBef>
              <a:spcAft>
                <a:spcPct val="0"/>
              </a:spcAft>
              <a:buClr>
                <a:srgbClr val="3891A7"/>
              </a:buClr>
              <a:buSzPct val="80000"/>
              <a:buNone/>
              <a:tabLst/>
              <a:defRPr/>
            </a:pPr>
            <a:r>
              <a:rPr kumimoji="0" lang="en-US" sz="4000" b="0" i="0" u="none" strike="noStrike" kern="1200" cap="none" spc="0" normalizeH="0" baseline="0" noProof="0" dirty="0">
                <a:ln>
                  <a:noFill/>
                </a:ln>
                <a:solidFill>
                  <a:prstClr val="black"/>
                </a:solidFill>
                <a:effectLst/>
                <a:uLnTx/>
                <a:uFillTx/>
                <a:latin typeface="Gill Sans MT"/>
                <a:ea typeface="+mn-ea"/>
                <a:cs typeface="+mn-cs"/>
              </a:rPr>
              <a:t>Exercise: </a:t>
            </a:r>
          </a:p>
          <a:p>
            <a:r>
              <a:rPr lang="en-US" dirty="0"/>
              <a:t> What are the challenges related to AI, robotics, big data, IoT</a:t>
            </a:r>
          </a:p>
          <a:p>
            <a:endParaRPr lang="en-US" sz="3200" b="0" i="1" u="none" strike="noStrike" baseline="0" dirty="0">
              <a:solidFill>
                <a:srgbClr val="000000"/>
              </a:solidFill>
              <a:latin typeface="Times New Roman" panose="02020603050405020304" pitchFamily="18" charset="0"/>
            </a:endParaRPr>
          </a:p>
          <a:p>
            <a:pPr marL="82550" indent="0">
              <a:buNone/>
            </a:pPr>
            <a:endParaRPr lang="en-US" i="1" dirty="0"/>
          </a:p>
        </p:txBody>
      </p:sp>
      <p:sp>
        <p:nvSpPr>
          <p:cNvPr id="4" name="Slide Number Placeholder 3">
            <a:extLst>
              <a:ext uri="{FF2B5EF4-FFF2-40B4-BE49-F238E27FC236}">
                <a16:creationId xmlns:a16="http://schemas.microsoft.com/office/drawing/2014/main" id="{3902B841-B483-4701-961A-669FF8F2824D}"/>
              </a:ext>
            </a:extLst>
          </p:cNvPr>
          <p:cNvSpPr>
            <a:spLocks noGrp="1"/>
          </p:cNvSpPr>
          <p:nvPr>
            <p:ph type="sldNum" sz="quarter" idx="12"/>
          </p:nvPr>
        </p:nvSpPr>
        <p:spPr/>
        <p:txBody>
          <a:bodyPr/>
          <a:lstStyle/>
          <a:p>
            <a:fld id="{12E2E444-2EA1-4C0B-BE2D-F36181C1996C}" type="slidenum">
              <a:rPr lang="en-US" smtClean="0"/>
              <a:t>134</a:t>
            </a:fld>
            <a:endParaRPr lang="en-US"/>
          </a:p>
        </p:txBody>
      </p:sp>
    </p:spTree>
    <p:extLst>
      <p:ext uri="{BB962C8B-B14F-4D97-AF65-F5344CB8AC3E}">
        <p14:creationId xmlns:p14="http://schemas.microsoft.com/office/powerpoint/2010/main" val="176900963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912AFB-C2E5-4276-8776-BDF9B165F686}"/>
              </a:ext>
            </a:extLst>
          </p:cNvPr>
          <p:cNvSpPr>
            <a:spLocks noGrp="1"/>
          </p:cNvSpPr>
          <p:nvPr>
            <p:ph idx="1"/>
          </p:nvPr>
        </p:nvSpPr>
        <p:spPr>
          <a:xfrm>
            <a:off x="1280160" y="116378"/>
            <a:ext cx="10911840" cy="6741621"/>
          </a:xfrm>
        </p:spPr>
        <p:txBody>
          <a:bodyPr/>
          <a:lstStyle/>
          <a:p>
            <a:pPr marL="82550" marR="0" lvl="0" indent="0"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Emerging technologies are making an impact include: </a:t>
            </a:r>
          </a:p>
          <a:p>
            <a:pPr marL="82550" marR="0" lvl="0" indent="0" algn="l" defTabSz="914400" rtl="0" eaLnBrk="1" fontAlgn="base" latinLnBrk="0" hangingPunct="1">
              <a:lnSpc>
                <a:spcPct val="100000"/>
              </a:lnSpc>
              <a:spcBef>
                <a:spcPts val="600"/>
              </a:spcBef>
              <a:spcAft>
                <a:spcPct val="0"/>
              </a:spcAft>
              <a:buClr>
                <a:srgbClr val="3891A7"/>
              </a:buClr>
              <a:buSzPct val="8000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Counter-terrorism and law enforcement informatics via predictive analytics and AI. </a:t>
            </a:r>
          </a:p>
          <a:p>
            <a:pPr marL="82550" marR="0" lvl="0" indent="0" algn="l" defTabSz="914400" rtl="0" eaLnBrk="1" fontAlgn="base" latinLnBrk="0" hangingPunct="1">
              <a:lnSpc>
                <a:spcPct val="100000"/>
              </a:lnSpc>
              <a:spcBef>
                <a:spcPts val="600"/>
              </a:spcBef>
              <a:spcAft>
                <a:spcPct val="0"/>
              </a:spcAft>
              <a:buClr>
                <a:srgbClr val="3891A7"/>
              </a:buClr>
              <a:buSzPct val="8000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Real-time horizon scanning and data mining for threats and information sharing </a:t>
            </a:r>
          </a:p>
          <a:p>
            <a:pPr marL="82550" marR="0" lvl="0" indent="0" algn="l" defTabSz="914400" rtl="0" eaLnBrk="1" fontAlgn="base" latinLnBrk="0" hangingPunct="1">
              <a:lnSpc>
                <a:spcPct val="100000"/>
              </a:lnSpc>
              <a:spcBef>
                <a:spcPts val="600"/>
              </a:spcBef>
              <a:spcAft>
                <a:spcPct val="0"/>
              </a:spcAft>
              <a:buClr>
                <a:srgbClr val="3891A7"/>
              </a:buClr>
              <a:buSzPct val="8000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 Automated cybersecurity and information assurance </a:t>
            </a:r>
          </a:p>
          <a:p>
            <a:pPr marL="82550" marR="0" lvl="0" indent="0" algn="l" defTabSz="914400" rtl="0" eaLnBrk="1" fontAlgn="base" latinLnBrk="0" hangingPunct="1">
              <a:lnSpc>
                <a:spcPct val="100000"/>
              </a:lnSpc>
              <a:spcBef>
                <a:spcPts val="600"/>
              </a:spcBef>
              <a:spcAft>
                <a:spcPct val="0"/>
              </a:spcAft>
              <a:buClr>
                <a:srgbClr val="3891A7"/>
              </a:buClr>
              <a:buSzPct val="8000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Enhanced Surveillance (chemical and bio-detection sensors, cameras, drones, facial recognition, license plate readers) </a:t>
            </a:r>
          </a:p>
          <a:p>
            <a:pPr marL="82550" marR="0" lvl="0" indent="0" algn="l" defTabSz="914400" rtl="0" eaLnBrk="1" fontAlgn="base" latinLnBrk="0" hangingPunct="1">
              <a:lnSpc>
                <a:spcPct val="100000"/>
              </a:lnSpc>
              <a:spcBef>
                <a:spcPts val="600"/>
              </a:spcBef>
              <a:spcAft>
                <a:spcPct val="0"/>
              </a:spcAft>
              <a:buClr>
                <a:srgbClr val="3891A7"/>
              </a:buClr>
              <a:buSzPct val="8000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 Simulation and augmented reality technologies for training and modeling </a:t>
            </a:r>
          </a:p>
          <a:p>
            <a:pPr marL="82550" marR="0" lvl="0" indent="0" algn="l" defTabSz="914400" rtl="0" eaLnBrk="1" fontAlgn="base" latinLnBrk="0" hangingPunct="1">
              <a:lnSpc>
                <a:spcPct val="100000"/>
              </a:lnSpc>
              <a:spcBef>
                <a:spcPts val="600"/>
              </a:spcBef>
              <a:spcAft>
                <a:spcPct val="0"/>
              </a:spcAft>
              <a:buClr>
                <a:srgbClr val="3891A7"/>
              </a:buClr>
              <a:buSzPct val="8000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Safety and security equipment (including bullet and bomb proof) made with lighter and stronger materials </a:t>
            </a:r>
          </a:p>
          <a:p>
            <a:pPr marL="82550" marR="0" lvl="0" indent="0" algn="l" defTabSz="914400" rtl="0" eaLnBrk="1" fontAlgn="base" latinLnBrk="0" hangingPunct="1">
              <a:lnSpc>
                <a:spcPct val="100000"/>
              </a:lnSpc>
              <a:spcBef>
                <a:spcPts val="600"/>
              </a:spcBef>
              <a:spcAft>
                <a:spcPct val="0"/>
              </a:spcAft>
              <a:buClr>
                <a:srgbClr val="3891A7"/>
              </a:buClr>
              <a:buSzPct val="8000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7.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Advanced forensics enabled by enhanced computing capabilities</a:t>
            </a:r>
          </a:p>
          <a:p>
            <a:pPr marL="82550" marR="0" lvl="0" indent="0" algn="l" defTabSz="914400" rtl="0" eaLnBrk="1" fontAlgn="base" latinLnBrk="0" hangingPunct="1">
              <a:lnSpc>
                <a:spcPct val="100000"/>
              </a:lnSpc>
              <a:spcBef>
                <a:spcPts val="600"/>
              </a:spcBef>
              <a:spcAft>
                <a:spcPct val="0"/>
              </a:spcAft>
              <a:buClr>
                <a:srgbClr val="3891A7"/>
              </a:buClr>
              <a:buSzPct val="8000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Situational awareness capabilities via GPS for disaster response and crisis response scenarios </a:t>
            </a:r>
          </a:p>
          <a:p>
            <a:pPr marL="82550" marR="0" lvl="0" indent="0" algn="l" defTabSz="914400" rtl="0" eaLnBrk="1" fontAlgn="base" latinLnBrk="0" hangingPunct="1">
              <a:lnSpc>
                <a:spcPct val="100000"/>
              </a:lnSpc>
              <a:spcBef>
                <a:spcPts val="600"/>
              </a:spcBef>
              <a:spcAft>
                <a:spcPct val="0"/>
              </a:spcAft>
              <a:buClr>
                <a:srgbClr val="3891A7"/>
              </a:buClr>
              <a:buSzPct val="8000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Biometrics: assured identity security screening solutions by bio-signature: (every aspect of your physiology can be used as a bio-signature. Measure unique heart/pulse rates, electrocardiogram sensor, blood oximetry, skin temperature) </a:t>
            </a:r>
          </a:p>
          <a:p>
            <a:endParaRPr lang="en-US" dirty="0"/>
          </a:p>
        </p:txBody>
      </p:sp>
      <p:sp>
        <p:nvSpPr>
          <p:cNvPr id="2" name="Slide Number Placeholder 1">
            <a:extLst>
              <a:ext uri="{FF2B5EF4-FFF2-40B4-BE49-F238E27FC236}">
                <a16:creationId xmlns:a16="http://schemas.microsoft.com/office/drawing/2014/main" id="{0D02B5F0-E1AA-4E21-A234-FFB2A6F261B4}"/>
              </a:ext>
            </a:extLst>
          </p:cNvPr>
          <p:cNvSpPr>
            <a:spLocks noGrp="1"/>
          </p:cNvSpPr>
          <p:nvPr>
            <p:ph type="sldNum" sz="quarter" idx="12"/>
          </p:nvPr>
        </p:nvSpPr>
        <p:spPr/>
        <p:txBody>
          <a:bodyPr/>
          <a:lstStyle/>
          <a:p>
            <a:fld id="{12E2E444-2EA1-4C0B-BE2D-F36181C1996C}" type="slidenum">
              <a:rPr lang="en-US" smtClean="0"/>
              <a:t>135</a:t>
            </a:fld>
            <a:endParaRPr lang="en-US"/>
          </a:p>
        </p:txBody>
      </p:sp>
    </p:spTree>
    <p:extLst>
      <p:ext uri="{BB962C8B-B14F-4D97-AF65-F5344CB8AC3E}">
        <p14:creationId xmlns:p14="http://schemas.microsoft.com/office/powerpoint/2010/main" val="303569913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0"/>
            <a:ext cx="9999133" cy="717254"/>
          </a:xfrm>
        </p:spPr>
        <p:txBody>
          <a:bodyPr>
            <a:normAutofit fontScale="90000"/>
          </a:bodyPr>
          <a:lstStyle/>
          <a:p>
            <a:r>
              <a:rPr lang="en-US" dirty="0"/>
              <a:t>Chapter seven: Other Emerging technologies</a:t>
            </a:r>
          </a:p>
        </p:txBody>
      </p:sp>
      <p:sp>
        <p:nvSpPr>
          <p:cNvPr id="3" name="Content Placeholder 2"/>
          <p:cNvSpPr>
            <a:spLocks noGrp="1"/>
          </p:cNvSpPr>
          <p:nvPr>
            <p:ph idx="1"/>
          </p:nvPr>
        </p:nvSpPr>
        <p:spPr>
          <a:xfrm>
            <a:off x="1363851" y="717254"/>
            <a:ext cx="10548749" cy="6064546"/>
          </a:xfrm>
        </p:spPr>
        <p:txBody>
          <a:bodyPr/>
          <a:lstStyle/>
          <a:p>
            <a:pPr marL="82550" indent="0">
              <a:buNone/>
            </a:pPr>
            <a:r>
              <a:rPr lang="en-GB" dirty="0">
                <a:latin typeface="Times New Roman" panose="02020603050405020304" pitchFamily="18" charset="0"/>
                <a:cs typeface="Times New Roman" panose="02020603050405020304" pitchFamily="18" charset="0"/>
              </a:rPr>
              <a:t>Nano Technology</a:t>
            </a:r>
          </a:p>
          <a:p>
            <a:r>
              <a:rPr lang="en-GB" dirty="0">
                <a:latin typeface="Times New Roman" panose="02020603050405020304" pitchFamily="18" charset="0"/>
                <a:cs typeface="Times New Roman" panose="02020603050405020304" pitchFamily="18" charset="0"/>
              </a:rPr>
              <a:t>Nanotechnology is science, engineering, and technology conducted at the nanoscale, which is about 1 to 100 </a:t>
            </a:r>
            <a:r>
              <a:rPr lang="en-GB" dirty="0" err="1">
                <a:latin typeface="Times New Roman" panose="02020603050405020304" pitchFamily="18" charset="0"/>
                <a:cs typeface="Times New Roman" panose="02020603050405020304" pitchFamily="18" charset="0"/>
              </a:rPr>
              <a:t>nanometers</a:t>
            </a:r>
            <a:r>
              <a:rPr lang="en-GB" dirty="0">
                <a:latin typeface="Times New Roman" panose="02020603050405020304" pitchFamily="18" charset="0"/>
                <a:cs typeface="Times New Roman" panose="02020603050405020304" pitchFamily="18" charset="0"/>
              </a:rPr>
              <a:t>. </a:t>
            </a:r>
          </a:p>
          <a:p>
            <a:r>
              <a:rPr lang="en-GB" dirty="0">
                <a:latin typeface="Times New Roman" panose="02020603050405020304" pitchFamily="18" charset="0"/>
                <a:cs typeface="Times New Roman" panose="02020603050405020304" pitchFamily="18" charset="0"/>
              </a:rPr>
              <a:t>Nanoscience and nanotechnology are the study and application of extremely small things and can be used across all the other science fields, such as chemistry, biology, physics, materials science, and engineering </a:t>
            </a:r>
            <a:br>
              <a:rPr lang="en-GB" dirty="0"/>
            </a:br>
            <a:endParaRPr lang="en-US" dirty="0"/>
          </a:p>
        </p:txBody>
      </p:sp>
      <p:sp>
        <p:nvSpPr>
          <p:cNvPr id="4" name="Slide Number Placeholder 3"/>
          <p:cNvSpPr>
            <a:spLocks noGrp="1"/>
          </p:cNvSpPr>
          <p:nvPr>
            <p:ph type="sldNum" sz="quarter" idx="12"/>
          </p:nvPr>
        </p:nvSpPr>
        <p:spPr/>
        <p:txBody>
          <a:bodyPr/>
          <a:lstStyle/>
          <a:p>
            <a:fld id="{12E2E444-2EA1-4C0B-BE2D-F36181C1996C}" type="slidenum">
              <a:rPr lang="en-US" smtClean="0"/>
              <a:t>136</a:t>
            </a:fld>
            <a:endParaRPr lang="en-US"/>
          </a:p>
        </p:txBody>
      </p:sp>
    </p:spTree>
    <p:extLst>
      <p:ext uri="{BB962C8B-B14F-4D97-AF65-F5344CB8AC3E}">
        <p14:creationId xmlns:p14="http://schemas.microsoft.com/office/powerpoint/2010/main" val="384200866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0"/>
            <a:ext cx="9999133" cy="717254"/>
          </a:xfrm>
        </p:spPr>
        <p:txBody>
          <a:bodyPr>
            <a:normAutofit/>
          </a:bodyPr>
          <a:lstStyle/>
          <a:p>
            <a:r>
              <a:rPr lang="en-GB" sz="3200" dirty="0">
                <a:effectLst/>
              </a:rPr>
              <a:t>Fundamental concepts in nanoscience and nanotechnology</a:t>
            </a:r>
            <a:r>
              <a:rPr lang="en-GB" sz="3200" dirty="0"/>
              <a:t> </a:t>
            </a:r>
            <a:endParaRPr lang="en-US" sz="4800" dirty="0"/>
          </a:p>
        </p:txBody>
      </p:sp>
      <p:sp>
        <p:nvSpPr>
          <p:cNvPr id="3" name="Content Placeholder 2"/>
          <p:cNvSpPr>
            <a:spLocks noGrp="1"/>
          </p:cNvSpPr>
          <p:nvPr>
            <p:ph idx="1"/>
          </p:nvPr>
        </p:nvSpPr>
        <p:spPr>
          <a:xfrm>
            <a:off x="1363851" y="717254"/>
            <a:ext cx="10548749" cy="6064546"/>
          </a:xfrm>
        </p:spPr>
        <p:txBody>
          <a:bodyPr/>
          <a:lstStyle/>
          <a:p>
            <a:r>
              <a:rPr lang="en-GB" dirty="0"/>
              <a:t>It’s hard to imagine just how small nanotechnology is. One </a:t>
            </a:r>
            <a:r>
              <a:rPr lang="en-GB" dirty="0" err="1"/>
              <a:t>nanometer</a:t>
            </a:r>
            <a:r>
              <a:rPr lang="en-GB" dirty="0"/>
              <a:t> is a billionth of a meter or</a:t>
            </a:r>
            <a:br>
              <a:rPr lang="en-GB" dirty="0"/>
            </a:br>
            <a:r>
              <a:rPr lang="en-GB" dirty="0"/>
              <a:t>10-9 of meters. Here are a few illustrative examples:</a:t>
            </a:r>
            <a:br>
              <a:rPr lang="en-GB" dirty="0"/>
            </a:br>
            <a:r>
              <a:rPr lang="en-GB" dirty="0"/>
              <a:t>➢ There are 25,400,000 </a:t>
            </a:r>
            <a:r>
              <a:rPr lang="en-GB" dirty="0" err="1"/>
              <a:t>nanometers</a:t>
            </a:r>
            <a:r>
              <a:rPr lang="en-GB" dirty="0"/>
              <a:t> in an inch</a:t>
            </a:r>
            <a:br>
              <a:rPr lang="en-GB" dirty="0"/>
            </a:br>
            <a:r>
              <a:rPr lang="en-GB" dirty="0"/>
              <a:t>➢ A sheet of newspaper is about 100,000 </a:t>
            </a:r>
            <a:r>
              <a:rPr lang="en-GB" dirty="0" err="1"/>
              <a:t>nanometers</a:t>
            </a:r>
            <a:r>
              <a:rPr lang="en-GB" dirty="0"/>
              <a:t> thick</a:t>
            </a:r>
            <a:br>
              <a:rPr lang="en-GB" dirty="0"/>
            </a:br>
            <a:r>
              <a:rPr lang="en-GB" dirty="0"/>
              <a:t>➢ On a comparative scale, if a marble were a </a:t>
            </a:r>
            <a:r>
              <a:rPr lang="en-GB" dirty="0" err="1"/>
              <a:t>nanometer</a:t>
            </a:r>
            <a:r>
              <a:rPr lang="en-GB" dirty="0"/>
              <a:t>, then one meter would be the size of</a:t>
            </a:r>
            <a:br>
              <a:rPr lang="en-GB" dirty="0"/>
            </a:br>
            <a:r>
              <a:rPr lang="en-GB" dirty="0"/>
              <a:t>the Earth </a:t>
            </a:r>
            <a:br>
              <a:rPr lang="en-GB" dirty="0"/>
            </a:br>
            <a:endParaRPr lang="en-US" dirty="0"/>
          </a:p>
        </p:txBody>
      </p:sp>
      <p:sp>
        <p:nvSpPr>
          <p:cNvPr id="4" name="Slide Number Placeholder 3"/>
          <p:cNvSpPr>
            <a:spLocks noGrp="1"/>
          </p:cNvSpPr>
          <p:nvPr>
            <p:ph type="sldNum" sz="quarter" idx="12"/>
          </p:nvPr>
        </p:nvSpPr>
        <p:spPr/>
        <p:txBody>
          <a:bodyPr/>
          <a:lstStyle/>
          <a:p>
            <a:fld id="{12E2E444-2EA1-4C0B-BE2D-F36181C1996C}" type="slidenum">
              <a:rPr lang="en-US" smtClean="0"/>
              <a:t>137</a:t>
            </a:fld>
            <a:endParaRPr lang="en-US"/>
          </a:p>
        </p:txBody>
      </p:sp>
    </p:spTree>
    <p:extLst>
      <p:ext uri="{BB962C8B-B14F-4D97-AF65-F5344CB8AC3E}">
        <p14:creationId xmlns:p14="http://schemas.microsoft.com/office/powerpoint/2010/main" val="2634849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0137F-166C-4E12-A056-BCFB9B4A9EB4}"/>
              </a:ext>
            </a:extLst>
          </p:cNvPr>
          <p:cNvSpPr>
            <a:spLocks noGrp="1"/>
          </p:cNvSpPr>
          <p:nvPr>
            <p:ph type="title"/>
          </p:nvPr>
        </p:nvSpPr>
        <p:spPr>
          <a:xfrm>
            <a:off x="1913467" y="274638"/>
            <a:ext cx="9999133" cy="542780"/>
          </a:xfrm>
          <a:solidFill>
            <a:schemeClr val="bg1">
              <a:lumMod val="95000"/>
            </a:schemeClr>
          </a:solidFill>
        </p:spPr>
        <p:txBody>
          <a:bodyPr>
            <a:normAutofit fontScale="90000"/>
          </a:bodyPr>
          <a:lstStyle/>
          <a:p>
            <a:r>
              <a:rPr lang="en-US" dirty="0"/>
              <a:t>Con…</a:t>
            </a:r>
          </a:p>
        </p:txBody>
      </p:sp>
      <p:sp>
        <p:nvSpPr>
          <p:cNvPr id="3" name="Content Placeholder 2">
            <a:extLst>
              <a:ext uri="{FF2B5EF4-FFF2-40B4-BE49-F238E27FC236}">
                <a16:creationId xmlns:a16="http://schemas.microsoft.com/office/drawing/2014/main" id="{D86FDFE1-0F87-492F-B5FD-E67B3928C869}"/>
              </a:ext>
            </a:extLst>
          </p:cNvPr>
          <p:cNvSpPr>
            <a:spLocks noGrp="1"/>
          </p:cNvSpPr>
          <p:nvPr>
            <p:ph idx="1"/>
          </p:nvPr>
        </p:nvSpPr>
        <p:spPr>
          <a:xfrm>
            <a:off x="1427018" y="817417"/>
            <a:ext cx="10764981" cy="6040583"/>
          </a:xfrm>
        </p:spPr>
        <p:txBody>
          <a:bodyPr/>
          <a:lstStyle/>
          <a:p>
            <a:pPr marL="82550" indent="0">
              <a:buNone/>
            </a:pPr>
            <a:r>
              <a:rPr lang="en-US" sz="2200" b="1" i="0" u="none" strike="noStrike" baseline="0" dirty="0">
                <a:solidFill>
                  <a:srgbClr val="000000"/>
                </a:solidFill>
                <a:latin typeface="Times New Roman" panose="02020603050405020304" pitchFamily="18" charset="0"/>
              </a:rPr>
              <a:t>How important is human-computer interaction? </a:t>
            </a:r>
          </a:p>
          <a:p>
            <a:r>
              <a:rPr lang="en-US" sz="2200" b="0" i="0" u="none" strike="noStrike" baseline="0" dirty="0">
                <a:solidFill>
                  <a:srgbClr val="000000"/>
                </a:solidFill>
                <a:latin typeface="Times New Roman" panose="02020603050405020304" pitchFamily="18" charset="0"/>
              </a:rPr>
              <a:t>To improve the interaction between users and computers by making computers more user-friendly and receptive to the user's needs. </a:t>
            </a:r>
          </a:p>
          <a:p>
            <a:r>
              <a:rPr lang="en-US" sz="2200" b="0" i="0" u="none" strike="noStrike" baseline="0" dirty="0">
                <a:solidFill>
                  <a:srgbClr val="000000"/>
                </a:solidFill>
                <a:latin typeface="Times New Roman" panose="02020603050405020304" pitchFamily="18" charset="0"/>
              </a:rPr>
              <a:t>Ease of deployment &amp; operations and cost savings for smaller set-ups. </a:t>
            </a:r>
          </a:p>
          <a:p>
            <a:r>
              <a:rPr lang="en-US" sz="2200" b="0" i="0" u="none" strike="noStrike" baseline="0" dirty="0">
                <a:solidFill>
                  <a:srgbClr val="000000"/>
                </a:solidFill>
                <a:latin typeface="Times New Roman" panose="02020603050405020304" pitchFamily="18" charset="0"/>
              </a:rPr>
              <a:t>Reduce solution design time and integration </a:t>
            </a:r>
            <a:r>
              <a:rPr lang="en-US" sz="2200" i="0" u="none" strike="noStrike" baseline="0" dirty="0">
                <a:solidFill>
                  <a:srgbClr val="000000"/>
                </a:solidFill>
                <a:latin typeface="Times New Roman" panose="02020603050405020304" pitchFamily="18" charset="0"/>
              </a:rPr>
              <a:t>complexity</a:t>
            </a:r>
          </a:p>
          <a:p>
            <a:pPr marL="82550" indent="0">
              <a:buNone/>
            </a:pPr>
            <a:r>
              <a:rPr lang="en-US" sz="2200" b="1" i="0" u="none" strike="noStrike" baseline="0" dirty="0">
                <a:solidFill>
                  <a:srgbClr val="000000"/>
                </a:solidFill>
                <a:latin typeface="Times New Roman" panose="02020603050405020304" pitchFamily="18" charset="0"/>
              </a:rPr>
              <a:t>Disciplines Contributing to Human-Computer Interaction (HCI) </a:t>
            </a:r>
          </a:p>
          <a:p>
            <a:r>
              <a:rPr lang="en-US" sz="2200" i="0" u="none" strike="noStrike" baseline="0" dirty="0">
                <a:solidFill>
                  <a:srgbClr val="000000"/>
                </a:solidFill>
                <a:latin typeface="Times New Roman" panose="02020603050405020304" pitchFamily="18" charset="0"/>
              </a:rPr>
              <a:t>Cognitive psychology</a:t>
            </a:r>
            <a:r>
              <a:rPr lang="en-US" sz="2200" b="0" i="0" u="none" strike="noStrike" baseline="0" dirty="0">
                <a:solidFill>
                  <a:srgbClr val="000000"/>
                </a:solidFill>
                <a:latin typeface="Times New Roman" panose="02020603050405020304" pitchFamily="18" charset="0"/>
              </a:rPr>
              <a:t>: Limitations, information processing, performance prediction, cooperative working, and capabilities. </a:t>
            </a:r>
          </a:p>
          <a:p>
            <a:r>
              <a:rPr lang="en-US" sz="2200" i="0" u="none" strike="noStrike" baseline="0" dirty="0">
                <a:solidFill>
                  <a:srgbClr val="000000"/>
                </a:solidFill>
                <a:latin typeface="Times New Roman" panose="02020603050405020304" pitchFamily="18" charset="0"/>
              </a:rPr>
              <a:t>Computer science</a:t>
            </a:r>
            <a:r>
              <a:rPr lang="en-US" sz="2200" b="0" i="0" u="none" strike="noStrike" baseline="0" dirty="0">
                <a:solidFill>
                  <a:srgbClr val="000000"/>
                </a:solidFill>
                <a:latin typeface="Times New Roman" panose="02020603050405020304" pitchFamily="18" charset="0"/>
              </a:rPr>
              <a:t>: Including graphics, technology, prototyping tools, user interface management systems. </a:t>
            </a:r>
            <a:endParaRPr lang="en-US" sz="2200" b="0" i="0" u="none" strike="noStrike" baseline="0" dirty="0">
              <a:solidFill>
                <a:srgbClr val="000000"/>
              </a:solidFill>
              <a:latin typeface="Symbol" panose="05050102010706020507" pitchFamily="18" charset="2"/>
            </a:endParaRPr>
          </a:p>
          <a:p>
            <a:r>
              <a:rPr lang="en-US" sz="2200" b="0" i="0" u="none" strike="noStrike" baseline="0" dirty="0">
                <a:solidFill>
                  <a:srgbClr val="000000"/>
                </a:solidFill>
                <a:latin typeface="Times New Roman" panose="02020603050405020304" pitchFamily="18" charset="0"/>
                <a:cs typeface="Times New Roman" panose="02020603050405020304" pitchFamily="18" charset="0"/>
              </a:rPr>
              <a:t>Linguistics. </a:t>
            </a:r>
          </a:p>
          <a:p>
            <a:r>
              <a:rPr lang="en-US" sz="2200" b="0" i="0" u="none" strike="noStrike" baseline="0" dirty="0">
                <a:solidFill>
                  <a:srgbClr val="000000"/>
                </a:solidFill>
                <a:latin typeface="Times New Roman" panose="02020603050405020304" pitchFamily="18" charset="0"/>
                <a:cs typeface="Times New Roman" panose="02020603050405020304" pitchFamily="18" charset="0"/>
              </a:rPr>
              <a:t>Engineering and design. </a:t>
            </a:r>
          </a:p>
          <a:p>
            <a:r>
              <a:rPr lang="en-US" sz="2200" b="0" i="0" u="none" strike="noStrike" baseline="0" dirty="0">
                <a:solidFill>
                  <a:srgbClr val="000000"/>
                </a:solidFill>
                <a:latin typeface="Times New Roman" panose="02020603050405020304" pitchFamily="18" charset="0"/>
                <a:cs typeface="Times New Roman" panose="02020603050405020304" pitchFamily="18" charset="0"/>
              </a:rPr>
              <a:t>Artificial intelligence. </a:t>
            </a:r>
          </a:p>
          <a:p>
            <a:r>
              <a:rPr lang="en-US" sz="2200" b="0" i="0" u="none" strike="noStrike" baseline="0" dirty="0">
                <a:solidFill>
                  <a:srgbClr val="000000"/>
                </a:solidFill>
                <a:latin typeface="Times New Roman" panose="02020603050405020304" pitchFamily="18" charset="0"/>
                <a:cs typeface="Times New Roman" panose="02020603050405020304" pitchFamily="18" charset="0"/>
              </a:rPr>
              <a:t>Human factors. </a:t>
            </a:r>
          </a:p>
          <a:p>
            <a:endParaRPr lang="en-US" dirty="0"/>
          </a:p>
        </p:txBody>
      </p:sp>
      <p:sp>
        <p:nvSpPr>
          <p:cNvPr id="4" name="Slide Number Placeholder 3">
            <a:extLst>
              <a:ext uri="{FF2B5EF4-FFF2-40B4-BE49-F238E27FC236}">
                <a16:creationId xmlns:a16="http://schemas.microsoft.com/office/drawing/2014/main" id="{E767A1B8-812E-4FB0-B3EA-B553FC40C849}"/>
              </a:ext>
            </a:extLst>
          </p:cNvPr>
          <p:cNvSpPr>
            <a:spLocks noGrp="1"/>
          </p:cNvSpPr>
          <p:nvPr>
            <p:ph type="sldNum" sz="quarter" idx="12"/>
          </p:nvPr>
        </p:nvSpPr>
        <p:spPr/>
        <p:txBody>
          <a:bodyPr/>
          <a:lstStyle/>
          <a:p>
            <a:fld id="{12E2E444-2EA1-4C0B-BE2D-F36181C1996C}" type="slidenum">
              <a:rPr lang="en-US" smtClean="0"/>
              <a:t>14</a:t>
            </a:fld>
            <a:endParaRPr lang="en-US"/>
          </a:p>
        </p:txBody>
      </p:sp>
    </p:spTree>
    <p:extLst>
      <p:ext uri="{BB962C8B-B14F-4D97-AF65-F5344CB8AC3E}">
        <p14:creationId xmlns:p14="http://schemas.microsoft.com/office/powerpoint/2010/main" val="812951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477C2-A071-4EF5-B387-206265D3CF4C}"/>
              </a:ext>
            </a:extLst>
          </p:cNvPr>
          <p:cNvSpPr>
            <a:spLocks noGrp="1"/>
          </p:cNvSpPr>
          <p:nvPr>
            <p:ph type="title"/>
          </p:nvPr>
        </p:nvSpPr>
        <p:spPr/>
        <p:txBody>
          <a:bodyPr/>
          <a:lstStyle/>
          <a:p>
            <a:r>
              <a:rPr lang="en-US" dirty="0"/>
              <a:t>Recent emerging technologies</a:t>
            </a:r>
          </a:p>
        </p:txBody>
      </p:sp>
      <p:sp>
        <p:nvSpPr>
          <p:cNvPr id="3" name="Content Placeholder 2">
            <a:extLst>
              <a:ext uri="{FF2B5EF4-FFF2-40B4-BE49-F238E27FC236}">
                <a16:creationId xmlns:a16="http://schemas.microsoft.com/office/drawing/2014/main" id="{FCAA06DE-DF54-49EF-924E-0FC936250B3E}"/>
              </a:ext>
            </a:extLst>
          </p:cNvPr>
          <p:cNvSpPr>
            <a:spLocks noGrp="1"/>
          </p:cNvSpPr>
          <p:nvPr>
            <p:ph idx="1"/>
          </p:nvPr>
        </p:nvSpPr>
        <p:spPr/>
        <p:txBody>
          <a:bodyPr/>
          <a:lstStyle/>
          <a:p>
            <a:pPr marL="82550" indent="0">
              <a:buNone/>
            </a:pPr>
            <a:r>
              <a:rPr lang="en-US" b="0" i="0" u="none" strike="noStrike" baseline="0" dirty="0">
                <a:solidFill>
                  <a:srgbClr val="000000"/>
                </a:solidFill>
                <a:latin typeface="Times New Roman" panose="02020603050405020304" pitchFamily="18" charset="0"/>
              </a:rPr>
              <a:t>• 5G Networks </a:t>
            </a:r>
          </a:p>
          <a:p>
            <a:pPr marL="82550" indent="0">
              <a:buNone/>
            </a:pPr>
            <a:r>
              <a:rPr lang="en-US" b="0" i="0" u="none" strike="noStrike" baseline="0" dirty="0">
                <a:solidFill>
                  <a:srgbClr val="000000"/>
                </a:solidFill>
                <a:latin typeface="Times New Roman" panose="02020603050405020304" pitchFamily="18" charset="0"/>
              </a:rPr>
              <a:t>• Artificial Intelligence (AI) </a:t>
            </a:r>
          </a:p>
          <a:p>
            <a:pPr marL="82550" indent="0">
              <a:buNone/>
            </a:pPr>
            <a:r>
              <a:rPr lang="en-US" b="0" i="0" u="none" strike="noStrike" baseline="0" dirty="0">
                <a:solidFill>
                  <a:srgbClr val="000000"/>
                </a:solidFill>
                <a:latin typeface="Times New Roman" panose="02020603050405020304" pitchFamily="18" charset="0"/>
              </a:rPr>
              <a:t>• Autonomous Devices </a:t>
            </a:r>
          </a:p>
          <a:p>
            <a:pPr marL="82550" indent="0">
              <a:buNone/>
            </a:pPr>
            <a:r>
              <a:rPr lang="en-US" b="0" i="0" u="none" strike="noStrike" baseline="0" dirty="0">
                <a:solidFill>
                  <a:srgbClr val="000000"/>
                </a:solidFill>
                <a:latin typeface="Times New Roman" panose="02020603050405020304" pitchFamily="18" charset="0"/>
              </a:rPr>
              <a:t>• Blockchain </a:t>
            </a:r>
          </a:p>
          <a:p>
            <a:pPr marL="82550" indent="0">
              <a:buNone/>
            </a:pPr>
            <a:r>
              <a:rPr lang="en-US" b="0" i="0" u="none" strike="noStrike" baseline="0" dirty="0">
                <a:solidFill>
                  <a:srgbClr val="000000"/>
                </a:solidFill>
                <a:latin typeface="Times New Roman" panose="02020603050405020304" pitchFamily="18" charset="0"/>
              </a:rPr>
              <a:t>• Augmented Analytics </a:t>
            </a:r>
          </a:p>
          <a:p>
            <a:pPr marL="82550" indent="0">
              <a:buNone/>
            </a:pPr>
            <a:r>
              <a:rPr lang="en-US" b="0" i="0" u="none" strike="noStrike" baseline="0" dirty="0">
                <a:solidFill>
                  <a:srgbClr val="000000"/>
                </a:solidFill>
                <a:latin typeface="Times New Roman" panose="02020603050405020304" pitchFamily="18" charset="0"/>
              </a:rPr>
              <a:t>• Digital Twins </a:t>
            </a:r>
          </a:p>
          <a:p>
            <a:pPr marL="82550" indent="0">
              <a:buNone/>
            </a:pPr>
            <a:r>
              <a:rPr lang="en-US" b="0" i="0" u="none" strike="noStrike" baseline="0" dirty="0">
                <a:solidFill>
                  <a:srgbClr val="000000"/>
                </a:solidFill>
                <a:latin typeface="Times New Roman" panose="02020603050405020304" pitchFamily="18" charset="0"/>
              </a:rPr>
              <a:t>• Enhanced Edge Computing and </a:t>
            </a:r>
          </a:p>
          <a:p>
            <a:pPr marL="82550" indent="0">
              <a:buNone/>
            </a:pPr>
            <a:r>
              <a:rPr lang="en-US" b="0" i="0" u="none" strike="noStrike" baseline="0" dirty="0">
                <a:solidFill>
                  <a:srgbClr val="000000"/>
                </a:solidFill>
                <a:latin typeface="Times New Roman" panose="02020603050405020304" pitchFamily="18" charset="0"/>
              </a:rPr>
              <a:t>• Immersive Experiences in Smart Spaces </a:t>
            </a:r>
          </a:p>
          <a:p>
            <a:endParaRPr lang="en-US" dirty="0"/>
          </a:p>
        </p:txBody>
      </p:sp>
      <p:sp>
        <p:nvSpPr>
          <p:cNvPr id="4" name="Slide Number Placeholder 3">
            <a:extLst>
              <a:ext uri="{FF2B5EF4-FFF2-40B4-BE49-F238E27FC236}">
                <a16:creationId xmlns:a16="http://schemas.microsoft.com/office/drawing/2014/main" id="{FFA090AF-8904-4CE9-89CB-F5E218A56DDC}"/>
              </a:ext>
            </a:extLst>
          </p:cNvPr>
          <p:cNvSpPr>
            <a:spLocks noGrp="1"/>
          </p:cNvSpPr>
          <p:nvPr>
            <p:ph type="sldNum" sz="quarter" idx="12"/>
          </p:nvPr>
        </p:nvSpPr>
        <p:spPr/>
        <p:txBody>
          <a:bodyPr/>
          <a:lstStyle/>
          <a:p>
            <a:fld id="{12E2E444-2EA1-4C0B-BE2D-F36181C1996C}" type="slidenum">
              <a:rPr lang="en-US" smtClean="0"/>
              <a:t>15</a:t>
            </a:fld>
            <a:endParaRPr lang="en-US"/>
          </a:p>
        </p:txBody>
      </p:sp>
    </p:spTree>
    <p:extLst>
      <p:ext uri="{BB962C8B-B14F-4D97-AF65-F5344CB8AC3E}">
        <p14:creationId xmlns:p14="http://schemas.microsoft.com/office/powerpoint/2010/main" val="2939017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775564"/>
          </a:xfrm>
        </p:spPr>
        <p:txBody>
          <a:bodyPr/>
          <a:lstStyle/>
          <a:p>
            <a:r>
              <a:rPr lang="en-US" dirty="0"/>
              <a:t>5G Network</a:t>
            </a:r>
          </a:p>
        </p:txBody>
      </p:sp>
      <p:sp>
        <p:nvSpPr>
          <p:cNvPr id="4" name="Slide Number Placeholder 3"/>
          <p:cNvSpPr>
            <a:spLocks noGrp="1"/>
          </p:cNvSpPr>
          <p:nvPr>
            <p:ph type="sldNum" sz="quarter" idx="12"/>
          </p:nvPr>
        </p:nvSpPr>
        <p:spPr/>
        <p:txBody>
          <a:bodyPr/>
          <a:lstStyle/>
          <a:p>
            <a:fld id="{12E2E444-2EA1-4C0B-BE2D-F36181C1996C}" type="slidenum">
              <a:rPr lang="en-US" smtClean="0"/>
              <a:t>16</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1842" y="2358190"/>
            <a:ext cx="6710157" cy="3813606"/>
          </a:xfrm>
          <a:prstGeom prst="rect">
            <a:avLst/>
          </a:prstGeom>
        </p:spPr>
      </p:pic>
      <p:pic>
        <p:nvPicPr>
          <p:cNvPr id="5" name="Content Placeholder 4"/>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1485312" y="1789405"/>
            <a:ext cx="3970301" cy="2233956"/>
          </a:xfrm>
        </p:spPr>
      </p:pic>
    </p:spTree>
    <p:extLst>
      <p:ext uri="{BB962C8B-B14F-4D97-AF65-F5344CB8AC3E}">
        <p14:creationId xmlns:p14="http://schemas.microsoft.com/office/powerpoint/2010/main" val="2079361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748404"/>
          </a:xfrm>
        </p:spPr>
        <p:txBody>
          <a:bodyPr/>
          <a:lstStyle/>
          <a:p>
            <a:r>
              <a:rPr lang="en-US" dirty="0"/>
              <a:t>AI</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0647" y="919068"/>
            <a:ext cx="4572000" cy="2571750"/>
          </a:xfrm>
        </p:spPr>
      </p:pic>
      <p:sp>
        <p:nvSpPr>
          <p:cNvPr id="4" name="Slide Number Placeholder 3"/>
          <p:cNvSpPr>
            <a:spLocks noGrp="1"/>
          </p:cNvSpPr>
          <p:nvPr>
            <p:ph type="sldNum" sz="quarter" idx="12"/>
          </p:nvPr>
        </p:nvSpPr>
        <p:spPr/>
        <p:txBody>
          <a:bodyPr/>
          <a:lstStyle/>
          <a:p>
            <a:fld id="{12E2E444-2EA1-4C0B-BE2D-F36181C1996C}" type="slidenum">
              <a:rPr lang="en-US" smtClean="0"/>
              <a:t>17</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384" y="3490818"/>
            <a:ext cx="6267450" cy="3171825"/>
          </a:xfrm>
          <a:prstGeom prst="rect">
            <a:avLst/>
          </a:prstGeom>
        </p:spPr>
      </p:pic>
      <p:sp>
        <p:nvSpPr>
          <p:cNvPr id="7" name="Rectangle 6"/>
          <p:cNvSpPr/>
          <p:nvPr/>
        </p:nvSpPr>
        <p:spPr>
          <a:xfrm>
            <a:off x="2028834" y="4603686"/>
            <a:ext cx="3172792" cy="369332"/>
          </a:xfrm>
          <a:prstGeom prst="rect">
            <a:avLst/>
          </a:prstGeom>
        </p:spPr>
        <p:txBody>
          <a:bodyPr wrap="none">
            <a:spAutoFit/>
          </a:bodyPr>
          <a:lstStyle/>
          <a:p>
            <a:r>
              <a:rPr lang="en-US" dirty="0"/>
              <a:t>AI in Agriculture and robotics</a:t>
            </a:r>
          </a:p>
        </p:txBody>
      </p:sp>
    </p:spTree>
    <p:extLst>
      <p:ext uri="{BB962C8B-B14F-4D97-AF65-F5344CB8AC3E}">
        <p14:creationId xmlns:p14="http://schemas.microsoft.com/office/powerpoint/2010/main" val="759399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612601"/>
          </a:xfrm>
        </p:spPr>
        <p:txBody>
          <a:bodyPr>
            <a:normAutofit fontScale="90000"/>
          </a:bodyPr>
          <a:lstStyle/>
          <a:p>
            <a:r>
              <a:rPr lang="en-US" dirty="0"/>
              <a:t>Autonomous device</a:t>
            </a:r>
          </a:p>
        </p:txBody>
      </p:sp>
      <p:sp>
        <p:nvSpPr>
          <p:cNvPr id="4" name="Slide Number Placeholder 3"/>
          <p:cNvSpPr>
            <a:spLocks noGrp="1"/>
          </p:cNvSpPr>
          <p:nvPr>
            <p:ph type="sldNum" sz="quarter" idx="12"/>
          </p:nvPr>
        </p:nvSpPr>
        <p:spPr/>
        <p:txBody>
          <a:bodyPr/>
          <a:lstStyle/>
          <a:p>
            <a:fld id="{12E2E444-2EA1-4C0B-BE2D-F36181C1996C}" type="slidenum">
              <a:rPr lang="en-US" smtClean="0"/>
              <a:t>18</a:t>
            </a:fld>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6662" y="1129044"/>
            <a:ext cx="6473228" cy="3239064"/>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8943" y="2181886"/>
            <a:ext cx="4101408" cy="4090892"/>
          </a:xfrm>
          <a:prstGeom prst="rect">
            <a:avLst/>
          </a:prstGeom>
        </p:spPr>
      </p:pic>
    </p:spTree>
    <p:extLst>
      <p:ext uri="{BB962C8B-B14F-4D97-AF65-F5344CB8AC3E}">
        <p14:creationId xmlns:p14="http://schemas.microsoft.com/office/powerpoint/2010/main" val="4252807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766511"/>
          </a:xfrm>
        </p:spPr>
        <p:txBody>
          <a:bodyPr/>
          <a:lstStyle/>
          <a:p>
            <a:r>
              <a:rPr lang="en-US" dirty="0"/>
              <a:t>Block chain (hard security mechanism)</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1842" y="1270125"/>
            <a:ext cx="5042331" cy="3808869"/>
          </a:xfrm>
        </p:spPr>
      </p:pic>
      <p:sp>
        <p:nvSpPr>
          <p:cNvPr id="4" name="Slide Number Placeholder 3"/>
          <p:cNvSpPr>
            <a:spLocks noGrp="1"/>
          </p:cNvSpPr>
          <p:nvPr>
            <p:ph type="sldNum" sz="quarter" idx="12"/>
          </p:nvPr>
        </p:nvSpPr>
        <p:spPr/>
        <p:txBody>
          <a:bodyPr/>
          <a:lstStyle/>
          <a:p>
            <a:fld id="{12E2E444-2EA1-4C0B-BE2D-F36181C1996C}" type="slidenum">
              <a:rPr lang="en-US" smtClean="0"/>
              <a:t>19</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4131" y="1312751"/>
            <a:ext cx="5057869" cy="3702869"/>
          </a:xfrm>
          <a:prstGeom prst="rect">
            <a:avLst/>
          </a:prstGeom>
        </p:spPr>
      </p:pic>
      <p:sp>
        <p:nvSpPr>
          <p:cNvPr id="7" name="Rectangle 6"/>
          <p:cNvSpPr/>
          <p:nvPr/>
        </p:nvSpPr>
        <p:spPr>
          <a:xfrm>
            <a:off x="3238122" y="5266916"/>
            <a:ext cx="6096000" cy="923330"/>
          </a:xfrm>
          <a:prstGeom prst="rect">
            <a:avLst/>
          </a:prstGeom>
        </p:spPr>
        <p:txBody>
          <a:bodyPr>
            <a:spAutoFit/>
          </a:bodyPr>
          <a:lstStyle/>
          <a:p>
            <a:r>
              <a:rPr lang="en-US" b="1" dirty="0"/>
              <a:t>Delegated Proof of Stake</a:t>
            </a:r>
            <a:r>
              <a:rPr lang="en-US" dirty="0"/>
              <a:t> (</a:t>
            </a:r>
            <a:r>
              <a:rPr lang="en-US" dirty="0" err="1">
                <a:solidFill>
                  <a:srgbClr val="FF0000"/>
                </a:solidFill>
              </a:rPr>
              <a:t>DPoS</a:t>
            </a:r>
            <a:r>
              <a:rPr lang="en-US" dirty="0"/>
              <a:t>) is a popular evolution of the </a:t>
            </a:r>
            <a:r>
              <a:rPr lang="en-US" dirty="0" err="1"/>
              <a:t>PoS</a:t>
            </a:r>
            <a:r>
              <a:rPr lang="en-US" dirty="0"/>
              <a:t> concept, whereby users of the network vote and elect delegates to validate the next block.</a:t>
            </a:r>
          </a:p>
        </p:txBody>
      </p:sp>
    </p:spTree>
    <p:extLst>
      <p:ext uri="{BB962C8B-B14F-4D97-AF65-F5344CB8AC3E}">
        <p14:creationId xmlns:p14="http://schemas.microsoft.com/office/powerpoint/2010/main" val="1590463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5F5F7-4ECA-4136-8E0E-49430B9F16A4}"/>
              </a:ext>
            </a:extLst>
          </p:cNvPr>
          <p:cNvSpPr>
            <a:spLocks noGrp="1"/>
          </p:cNvSpPr>
          <p:nvPr>
            <p:ph type="title"/>
          </p:nvPr>
        </p:nvSpPr>
        <p:spPr/>
        <p:txBody>
          <a:bodyPr>
            <a:normAutofit/>
          </a:bodyPr>
          <a:lstStyle/>
          <a:p>
            <a:r>
              <a:rPr lang="en-US" sz="3200" b="1" i="0" u="none" strike="noStrike" baseline="0" dirty="0">
                <a:solidFill>
                  <a:srgbClr val="000000"/>
                </a:solidFill>
                <a:effectLst>
                  <a:outerShdw blurRad="38100" dist="38100" dir="2700000" algn="tl">
                    <a:srgbClr val="000000">
                      <a:alpha val="43137"/>
                    </a:srgbClr>
                  </a:outerShdw>
                </a:effectLst>
                <a:latin typeface="Times New Roman" panose="02020603050405020304" pitchFamily="18" charset="0"/>
              </a:rPr>
              <a:t>Chapter 1: Introduction to Emerging Technologies </a:t>
            </a:r>
            <a:endParaRPr lang="en-US" sz="8000"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93BEFDC5-2AB1-4BA2-8C0B-086831E6762A}"/>
              </a:ext>
            </a:extLst>
          </p:cNvPr>
          <p:cNvSpPr>
            <a:spLocks noGrp="1"/>
          </p:cNvSpPr>
          <p:nvPr>
            <p:ph idx="1"/>
          </p:nvPr>
        </p:nvSpPr>
        <p:spPr/>
        <p:txBody>
          <a:bodyPr/>
          <a:lstStyle/>
          <a:p>
            <a:r>
              <a:rPr lang="en-US" dirty="0"/>
              <a:t>Objective</a:t>
            </a:r>
          </a:p>
          <a:p>
            <a:pPr marL="82550" indent="0">
              <a:buNone/>
            </a:pPr>
            <a:r>
              <a:rPr lang="en-US" sz="2400" b="1" i="0" u="none" strike="noStrike" baseline="0" dirty="0">
                <a:solidFill>
                  <a:srgbClr val="000000"/>
                </a:solidFill>
                <a:latin typeface="Times New Roman" panose="02020603050405020304" pitchFamily="18" charset="0"/>
              </a:rPr>
              <a:t>After completing this chapter, the students will be able to: </a:t>
            </a:r>
            <a:endParaRPr lang="en-US" sz="2400" b="0" i="0" u="none" strike="noStrike" baseline="0" dirty="0">
              <a:solidFill>
                <a:srgbClr val="000000"/>
              </a:solidFill>
              <a:latin typeface="Times New Roman" panose="02020603050405020304" pitchFamily="18" charset="0"/>
            </a:endParaRPr>
          </a:p>
          <a:p>
            <a:r>
              <a:rPr lang="en-US" sz="2400" b="0" i="0" u="none" strike="noStrike" baseline="0" dirty="0">
                <a:solidFill>
                  <a:srgbClr val="000000"/>
                </a:solidFill>
                <a:latin typeface="Times New Roman" panose="02020603050405020304" pitchFamily="18" charset="0"/>
              </a:rPr>
              <a:t>Identify the technological advances that made the industrial revolution possible </a:t>
            </a:r>
          </a:p>
          <a:p>
            <a:r>
              <a:rPr lang="en-US" sz="2400" b="0" i="0" u="none" strike="noStrike" baseline="0" dirty="0">
                <a:solidFill>
                  <a:srgbClr val="000000"/>
                </a:solidFill>
                <a:latin typeface="Times New Roman" panose="02020603050405020304" pitchFamily="18" charset="0"/>
              </a:rPr>
              <a:t>Analyze the changing conditions created by the industrial revolution in both Europe and the united states </a:t>
            </a:r>
          </a:p>
          <a:p>
            <a:r>
              <a:rPr lang="en-US" sz="2400" b="0" i="0" u="none" strike="noStrike" baseline="0" dirty="0">
                <a:solidFill>
                  <a:srgbClr val="000000"/>
                </a:solidFill>
                <a:latin typeface="Times New Roman" panose="02020603050405020304" pitchFamily="18" charset="0"/>
              </a:rPr>
              <a:t>Understand the causes of the Industrial </a:t>
            </a:r>
            <a:r>
              <a:rPr lang="en-US" sz="2400" b="0" i="0" u="none" strike="noStrike" baseline="0" dirty="0" err="1">
                <a:solidFill>
                  <a:srgbClr val="000000"/>
                </a:solidFill>
                <a:latin typeface="Times New Roman" panose="02020603050405020304" pitchFamily="18" charset="0"/>
              </a:rPr>
              <a:t>Revoነlution</a:t>
            </a:r>
            <a:r>
              <a:rPr lang="en-US" sz="2400" b="0" i="0" u="none" strike="noStrike" baseline="0" dirty="0">
                <a:solidFill>
                  <a:srgbClr val="000000"/>
                </a:solidFill>
                <a:latin typeface="Times New Roman" panose="02020603050405020304" pitchFamily="18" charset="0"/>
              </a:rPr>
              <a:t> in Great Britain, continental Europe, and the United States. </a:t>
            </a:r>
            <a:endParaRPr lang="en-US" sz="2400" dirty="0">
              <a:solidFill>
                <a:srgbClr val="000000"/>
              </a:solidFill>
              <a:latin typeface="Times New Roman" panose="02020603050405020304" pitchFamily="18" charset="0"/>
            </a:endParaRPr>
          </a:p>
          <a:p>
            <a:r>
              <a:rPr lang="en-US" sz="2400" b="0" i="0" u="none" strike="noStrike" baseline="0" dirty="0">
                <a:solidFill>
                  <a:srgbClr val="000000"/>
                </a:solidFill>
                <a:latin typeface="Times New Roman" panose="02020603050405020304" pitchFamily="18" charset="0"/>
              </a:rPr>
              <a:t>Describe the technological innovations that spurred industrialization </a:t>
            </a:r>
          </a:p>
          <a:p>
            <a:r>
              <a:rPr lang="en-US" sz="2400" b="0" i="0" u="none" strike="noStrike" baseline="0" dirty="0">
                <a:solidFill>
                  <a:srgbClr val="000000"/>
                </a:solidFill>
                <a:latin typeface="Times New Roman" panose="02020603050405020304" pitchFamily="18" charset="0"/>
              </a:rPr>
              <a:t>Understand concepts relating to the design of human-computer interfaces in ways making computer-based systems comprehensive, friendly and usable. </a:t>
            </a:r>
          </a:p>
          <a:p>
            <a:endParaRPr lang="en-US" sz="2400" b="0" i="0" u="none" strike="noStrike" baseline="0" dirty="0">
              <a:solidFill>
                <a:srgbClr val="000000"/>
              </a:solidFill>
              <a:latin typeface="Wingdings" panose="05000000000000000000" pitchFamily="2" charset="2"/>
            </a:endParaRPr>
          </a:p>
          <a:p>
            <a:pPr marL="82550" indent="0">
              <a:buNone/>
            </a:pPr>
            <a:endParaRPr lang="en-US" dirty="0"/>
          </a:p>
        </p:txBody>
      </p:sp>
      <p:sp>
        <p:nvSpPr>
          <p:cNvPr id="4" name="Slide Number Placeholder 3">
            <a:extLst>
              <a:ext uri="{FF2B5EF4-FFF2-40B4-BE49-F238E27FC236}">
                <a16:creationId xmlns:a16="http://schemas.microsoft.com/office/drawing/2014/main" id="{EE8B6F35-3F60-473A-A7EA-483E53DDD40A}"/>
              </a:ext>
            </a:extLst>
          </p:cNvPr>
          <p:cNvSpPr>
            <a:spLocks noGrp="1"/>
          </p:cNvSpPr>
          <p:nvPr>
            <p:ph type="sldNum" sz="quarter" idx="12"/>
          </p:nvPr>
        </p:nvSpPr>
        <p:spPr/>
        <p:txBody>
          <a:bodyPr/>
          <a:lstStyle/>
          <a:p>
            <a:fld id="{12E2E444-2EA1-4C0B-BE2D-F36181C1996C}" type="slidenum">
              <a:rPr lang="en-US" smtClean="0"/>
              <a:t>2</a:t>
            </a:fld>
            <a:endParaRPr lang="en-US"/>
          </a:p>
        </p:txBody>
      </p:sp>
    </p:spTree>
    <p:extLst>
      <p:ext uri="{BB962C8B-B14F-4D97-AF65-F5344CB8AC3E}">
        <p14:creationId xmlns:p14="http://schemas.microsoft.com/office/powerpoint/2010/main" val="2933335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513013"/>
          </a:xfrm>
        </p:spPr>
        <p:txBody>
          <a:bodyPr>
            <a:normAutofit fontScale="90000"/>
          </a:bodyPr>
          <a:lstStyle/>
          <a:p>
            <a:r>
              <a:rPr lang="en-US" dirty="0"/>
              <a:t>Augmented Analytics</a:t>
            </a:r>
          </a:p>
        </p:txBody>
      </p:sp>
      <p:sp>
        <p:nvSpPr>
          <p:cNvPr id="3" name="Content Placeholder 2"/>
          <p:cNvSpPr>
            <a:spLocks noGrp="1"/>
          </p:cNvSpPr>
          <p:nvPr>
            <p:ph idx="1"/>
          </p:nvPr>
        </p:nvSpPr>
        <p:spPr>
          <a:xfrm>
            <a:off x="1421394" y="968720"/>
            <a:ext cx="10770606" cy="5270626"/>
          </a:xfrm>
        </p:spPr>
        <p:txBody>
          <a:bodyPr/>
          <a:lstStyle/>
          <a:p>
            <a:r>
              <a:rPr lang="en-US" sz="2000" dirty="0">
                <a:solidFill>
                  <a:srgbClr val="FF0000"/>
                </a:solidFill>
              </a:rPr>
              <a:t>Augmented analytics </a:t>
            </a:r>
            <a:r>
              <a:rPr lang="en-US" sz="2000" dirty="0"/>
              <a:t>is the </a:t>
            </a:r>
            <a:r>
              <a:rPr lang="en-US" sz="2000" b="1" dirty="0"/>
              <a:t>use of enabling technologies such as machine learning and AI</a:t>
            </a:r>
            <a:r>
              <a:rPr lang="en-US" sz="2000" dirty="0"/>
              <a:t> to assist with data </a:t>
            </a:r>
            <a:r>
              <a:rPr lang="en-US" sz="2000" dirty="0">
                <a:solidFill>
                  <a:srgbClr val="FF0000"/>
                </a:solidFill>
              </a:rPr>
              <a:t>preparation</a:t>
            </a:r>
            <a:r>
              <a:rPr lang="en-US" sz="2000" dirty="0"/>
              <a:t>, </a:t>
            </a:r>
            <a:r>
              <a:rPr lang="en-US" sz="2000" dirty="0">
                <a:solidFill>
                  <a:srgbClr val="FF0000"/>
                </a:solidFill>
              </a:rPr>
              <a:t>insight generation </a:t>
            </a:r>
            <a:r>
              <a:rPr lang="en-US" sz="2000" dirty="0"/>
              <a:t>and insight </a:t>
            </a:r>
            <a:r>
              <a:rPr lang="en-US" sz="2000" dirty="0">
                <a:solidFill>
                  <a:srgbClr val="FF0000"/>
                </a:solidFill>
              </a:rPr>
              <a:t>explanation</a:t>
            </a:r>
            <a:r>
              <a:rPr lang="en-US" sz="2000" dirty="0"/>
              <a:t> to augment how </a:t>
            </a:r>
            <a:r>
              <a:rPr lang="en-US" sz="2000" dirty="0">
                <a:solidFill>
                  <a:srgbClr val="FF0000"/>
                </a:solidFill>
              </a:rPr>
              <a:t>people explore</a:t>
            </a:r>
            <a:r>
              <a:rPr lang="en-US" sz="2000" dirty="0"/>
              <a:t> and analyze data in analytics.</a:t>
            </a:r>
          </a:p>
        </p:txBody>
      </p:sp>
      <p:sp>
        <p:nvSpPr>
          <p:cNvPr id="4" name="Slide Number Placeholder 3"/>
          <p:cNvSpPr>
            <a:spLocks noGrp="1"/>
          </p:cNvSpPr>
          <p:nvPr>
            <p:ph type="sldNum" sz="quarter" idx="12"/>
          </p:nvPr>
        </p:nvSpPr>
        <p:spPr/>
        <p:txBody>
          <a:bodyPr/>
          <a:lstStyle/>
          <a:p>
            <a:fld id="{12E2E444-2EA1-4C0B-BE2D-F36181C1996C}" type="slidenum">
              <a:rPr lang="en-US" smtClean="0"/>
              <a:t>20</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1579" y="1801640"/>
            <a:ext cx="5260064" cy="394504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583" y="2309267"/>
            <a:ext cx="5449996" cy="3104705"/>
          </a:xfrm>
          <a:prstGeom prst="rect">
            <a:avLst/>
          </a:prstGeom>
        </p:spPr>
      </p:pic>
    </p:spTree>
    <p:extLst>
      <p:ext uri="{BB962C8B-B14F-4D97-AF65-F5344CB8AC3E}">
        <p14:creationId xmlns:p14="http://schemas.microsoft.com/office/powerpoint/2010/main" val="205957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0137F-166C-4E12-A056-BCFB9B4A9EB4}"/>
              </a:ext>
            </a:extLst>
          </p:cNvPr>
          <p:cNvSpPr>
            <a:spLocks noGrp="1"/>
          </p:cNvSpPr>
          <p:nvPr>
            <p:ph type="title"/>
          </p:nvPr>
        </p:nvSpPr>
        <p:spPr>
          <a:solidFill>
            <a:schemeClr val="bg1">
              <a:lumMod val="95000"/>
            </a:schemeClr>
          </a:solidFill>
        </p:spPr>
        <p:txBody>
          <a:bodyPr>
            <a:normAutofit/>
          </a:bodyPr>
          <a:lstStyle/>
          <a:p>
            <a:r>
              <a:rPr lang="en-US" sz="4400" b="1" i="0" u="none" strike="noStrike" baseline="0" dirty="0">
                <a:solidFill>
                  <a:srgbClr val="000000"/>
                </a:solidFill>
                <a:latin typeface="Times New Roman" panose="02020603050405020304" pitchFamily="18" charset="0"/>
              </a:rPr>
              <a:t>Chapter 2: Data Science </a:t>
            </a:r>
            <a:endParaRPr lang="en-US" sz="8000" dirty="0"/>
          </a:p>
        </p:txBody>
      </p:sp>
      <p:sp>
        <p:nvSpPr>
          <p:cNvPr id="3" name="Content Placeholder 2">
            <a:extLst>
              <a:ext uri="{FF2B5EF4-FFF2-40B4-BE49-F238E27FC236}">
                <a16:creationId xmlns:a16="http://schemas.microsoft.com/office/drawing/2014/main" id="{D86FDFE1-0F87-492F-B5FD-E67B3928C869}"/>
              </a:ext>
            </a:extLst>
          </p:cNvPr>
          <p:cNvSpPr>
            <a:spLocks noGrp="1"/>
          </p:cNvSpPr>
          <p:nvPr>
            <p:ph idx="1"/>
          </p:nvPr>
        </p:nvSpPr>
        <p:spPr/>
        <p:txBody>
          <a:bodyPr/>
          <a:lstStyle/>
          <a:p>
            <a:r>
              <a:rPr lang="en-US" sz="4400" dirty="0"/>
              <a:t>Objectives:</a:t>
            </a:r>
          </a:p>
          <a:p>
            <a:pPr marL="82550" indent="0" algn="l">
              <a:buNone/>
            </a:pPr>
            <a:r>
              <a:rPr lang="en-US" sz="2800" b="1" i="0" u="none" strike="noStrike" baseline="0" dirty="0">
                <a:solidFill>
                  <a:srgbClr val="000000"/>
                </a:solidFill>
                <a:latin typeface="Times New Roman" panose="02020603050405020304" pitchFamily="18" charset="0"/>
              </a:rPr>
              <a:t>After completing this chapter, the students will be able to: </a:t>
            </a:r>
            <a:endParaRPr lang="en-US" sz="2800" b="0" i="0" u="none" strike="noStrike" baseline="0" dirty="0">
              <a:solidFill>
                <a:srgbClr val="000000"/>
              </a:solidFill>
              <a:latin typeface="Times New Roman" panose="02020603050405020304" pitchFamily="18" charset="0"/>
            </a:endParaRPr>
          </a:p>
          <a:p>
            <a:r>
              <a:rPr lang="en-US" sz="2800" b="0" i="0" u="none" strike="noStrike" baseline="0" dirty="0">
                <a:solidFill>
                  <a:srgbClr val="000000"/>
                </a:solidFill>
                <a:latin typeface="Times New Roman" panose="02020603050405020304" pitchFamily="18" charset="0"/>
                <a:cs typeface="Times New Roman" panose="02020603050405020304" pitchFamily="18" charset="0"/>
              </a:rPr>
              <a:t>Describe what data science is and the role of data scientists. </a:t>
            </a:r>
          </a:p>
          <a:p>
            <a:r>
              <a:rPr lang="en-US" sz="2800" b="0" i="0" u="none" strike="noStrike" baseline="0" dirty="0">
                <a:solidFill>
                  <a:srgbClr val="000000"/>
                </a:solidFill>
                <a:latin typeface="Times New Roman" panose="02020603050405020304" pitchFamily="18" charset="0"/>
                <a:cs typeface="Times New Roman" panose="02020603050405020304" pitchFamily="18" charset="0"/>
              </a:rPr>
              <a:t>Differentiate data and information. </a:t>
            </a:r>
          </a:p>
          <a:p>
            <a:r>
              <a:rPr lang="en-US" sz="2800" b="0" i="0" u="none" strike="noStrike" baseline="0" dirty="0">
                <a:solidFill>
                  <a:srgbClr val="000000"/>
                </a:solidFill>
                <a:latin typeface="Times New Roman" panose="02020603050405020304" pitchFamily="18" charset="0"/>
                <a:cs typeface="Times New Roman" panose="02020603050405020304" pitchFamily="18" charset="0"/>
              </a:rPr>
              <a:t>Describe data processing life cycle </a:t>
            </a:r>
          </a:p>
          <a:p>
            <a:r>
              <a:rPr lang="en-US" sz="2800" b="0" i="0" u="none" strike="noStrike" baseline="0" dirty="0">
                <a:solidFill>
                  <a:srgbClr val="000000"/>
                </a:solidFill>
                <a:latin typeface="Times New Roman" panose="02020603050405020304" pitchFamily="18" charset="0"/>
                <a:cs typeface="Times New Roman" panose="02020603050405020304" pitchFamily="18" charset="0"/>
              </a:rPr>
              <a:t>Understand different data types from diverse perspectives </a:t>
            </a:r>
          </a:p>
          <a:p>
            <a:r>
              <a:rPr lang="en-US" sz="2800" b="0" i="0" u="none" strike="noStrike" baseline="0" dirty="0">
                <a:solidFill>
                  <a:srgbClr val="000000"/>
                </a:solidFill>
                <a:latin typeface="Times New Roman" panose="02020603050405020304" pitchFamily="18" charset="0"/>
                <a:cs typeface="Times New Roman" panose="02020603050405020304" pitchFamily="18" charset="0"/>
              </a:rPr>
              <a:t>Understand the basics of Big Data </a:t>
            </a:r>
          </a:p>
          <a:p>
            <a:endParaRPr lang="en-US" dirty="0"/>
          </a:p>
        </p:txBody>
      </p:sp>
      <p:sp>
        <p:nvSpPr>
          <p:cNvPr id="4" name="Slide Number Placeholder 3">
            <a:extLst>
              <a:ext uri="{FF2B5EF4-FFF2-40B4-BE49-F238E27FC236}">
                <a16:creationId xmlns:a16="http://schemas.microsoft.com/office/drawing/2014/main" id="{192C7328-3715-4948-844D-BEE2FFA3596C}"/>
              </a:ext>
            </a:extLst>
          </p:cNvPr>
          <p:cNvSpPr>
            <a:spLocks noGrp="1"/>
          </p:cNvSpPr>
          <p:nvPr>
            <p:ph type="sldNum" sz="quarter" idx="12"/>
          </p:nvPr>
        </p:nvSpPr>
        <p:spPr/>
        <p:txBody>
          <a:bodyPr/>
          <a:lstStyle/>
          <a:p>
            <a:fld id="{12E2E444-2EA1-4C0B-BE2D-F36181C1996C}" type="slidenum">
              <a:rPr lang="en-US" smtClean="0"/>
              <a:t>21</a:t>
            </a:fld>
            <a:endParaRPr lang="en-US"/>
          </a:p>
        </p:txBody>
      </p:sp>
    </p:spTree>
    <p:extLst>
      <p:ext uri="{BB962C8B-B14F-4D97-AF65-F5344CB8AC3E}">
        <p14:creationId xmlns:p14="http://schemas.microsoft.com/office/powerpoint/2010/main" val="429778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40933-446E-47CD-93D7-F266667117F0}"/>
              </a:ext>
            </a:extLst>
          </p:cNvPr>
          <p:cNvSpPr>
            <a:spLocks noGrp="1"/>
          </p:cNvSpPr>
          <p:nvPr>
            <p:ph type="title"/>
          </p:nvPr>
        </p:nvSpPr>
        <p:spPr/>
        <p:txBody>
          <a:bodyPr>
            <a:normAutofit fontScale="90000"/>
          </a:bodyPr>
          <a:lstStyle/>
          <a:p>
            <a:r>
              <a:rPr lang="en-US" sz="4400" dirty="0">
                <a:solidFill>
                  <a:srgbClr val="000000"/>
                </a:solidFill>
              </a:rPr>
              <a:t>Data Science</a:t>
            </a:r>
            <a:br>
              <a:rPr lang="en-US" sz="4400" dirty="0">
                <a:solidFill>
                  <a:srgbClr val="000000"/>
                </a:solidFill>
              </a:rPr>
            </a:br>
            <a:endParaRPr lang="en-US" dirty="0"/>
          </a:p>
        </p:txBody>
      </p:sp>
      <p:sp>
        <p:nvSpPr>
          <p:cNvPr id="3" name="Content Placeholder 2">
            <a:extLst>
              <a:ext uri="{FF2B5EF4-FFF2-40B4-BE49-F238E27FC236}">
                <a16:creationId xmlns:a16="http://schemas.microsoft.com/office/drawing/2014/main" id="{D1FDDED0-D7A7-45CB-9904-7B471081EAA8}"/>
              </a:ext>
            </a:extLst>
          </p:cNvPr>
          <p:cNvSpPr>
            <a:spLocks noGrp="1"/>
          </p:cNvSpPr>
          <p:nvPr>
            <p:ph idx="1"/>
          </p:nvPr>
        </p:nvSpPr>
        <p:spPr>
          <a:xfrm>
            <a:off x="1420587" y="1107386"/>
            <a:ext cx="10492014" cy="5750613"/>
          </a:xfrm>
        </p:spPr>
        <p:txBody>
          <a:bodyPr/>
          <a:lstStyle/>
          <a:p>
            <a:pPr marL="82550" indent="0" algn="just">
              <a:buNone/>
            </a:pPr>
            <a:r>
              <a:rPr lang="en-US" sz="3600" b="1" i="0" u="sng" strike="noStrike" baseline="0" dirty="0">
                <a:solidFill>
                  <a:srgbClr val="000000"/>
                </a:solidFill>
                <a:latin typeface="Times New Roman" panose="02020603050405020304" pitchFamily="18" charset="0"/>
              </a:rPr>
              <a:t>Data science </a:t>
            </a:r>
            <a:r>
              <a:rPr lang="en-US" sz="3600" b="0" i="0" u="none" strike="noStrike" baseline="0" dirty="0">
                <a:solidFill>
                  <a:srgbClr val="000000"/>
                </a:solidFill>
                <a:latin typeface="Times New Roman" panose="02020603050405020304" pitchFamily="18" charset="0"/>
              </a:rPr>
              <a:t>is a multi-disciplinary field that uses </a:t>
            </a:r>
          </a:p>
          <a:p>
            <a:pPr algn="just"/>
            <a:r>
              <a:rPr lang="en-US" sz="3600" b="0" i="0" u="none" strike="noStrike" baseline="0" dirty="0">
                <a:solidFill>
                  <a:schemeClr val="accent3"/>
                </a:solidFill>
                <a:latin typeface="Times New Roman" panose="02020603050405020304" pitchFamily="18" charset="0"/>
              </a:rPr>
              <a:t>scientific methods</a:t>
            </a:r>
            <a:endParaRPr lang="en-US" sz="3600" dirty="0">
              <a:solidFill>
                <a:srgbClr val="000000"/>
              </a:solidFill>
              <a:latin typeface="Times New Roman" panose="02020603050405020304" pitchFamily="18" charset="0"/>
            </a:endParaRPr>
          </a:p>
          <a:p>
            <a:pPr algn="just"/>
            <a:r>
              <a:rPr lang="en-US" sz="3600" b="0" i="0" u="none" strike="noStrike" baseline="0" dirty="0">
                <a:solidFill>
                  <a:schemeClr val="accent3"/>
                </a:solidFill>
                <a:latin typeface="Times New Roman" panose="02020603050405020304" pitchFamily="18" charset="0"/>
              </a:rPr>
              <a:t>Processes</a:t>
            </a:r>
            <a:endParaRPr lang="en-US" sz="3600" dirty="0">
              <a:solidFill>
                <a:srgbClr val="000000"/>
              </a:solidFill>
              <a:latin typeface="Times New Roman" panose="02020603050405020304" pitchFamily="18" charset="0"/>
            </a:endParaRPr>
          </a:p>
          <a:p>
            <a:pPr algn="just"/>
            <a:r>
              <a:rPr lang="en-US" sz="3600" b="0" i="0" u="none" strike="noStrike" baseline="0" dirty="0">
                <a:solidFill>
                  <a:schemeClr val="accent3"/>
                </a:solidFill>
                <a:latin typeface="Times New Roman" panose="02020603050405020304" pitchFamily="18" charset="0"/>
              </a:rPr>
              <a:t>algorithms</a:t>
            </a:r>
            <a:r>
              <a:rPr lang="en-US" sz="3600" b="0" i="0" u="none" strike="noStrike" baseline="0" dirty="0">
                <a:solidFill>
                  <a:srgbClr val="000000"/>
                </a:solidFill>
                <a:latin typeface="Times New Roman" panose="02020603050405020304" pitchFamily="18" charset="0"/>
              </a:rPr>
              <a:t>, and </a:t>
            </a:r>
          </a:p>
          <a:p>
            <a:pPr algn="just"/>
            <a:r>
              <a:rPr lang="en-US" sz="3600" b="0" i="0" u="none" strike="noStrike" baseline="0" dirty="0">
                <a:solidFill>
                  <a:srgbClr val="000000"/>
                </a:solidFill>
                <a:latin typeface="Times New Roman" panose="02020603050405020304" pitchFamily="18" charset="0"/>
              </a:rPr>
              <a:t>systems </a:t>
            </a:r>
          </a:p>
          <a:p>
            <a:pPr marL="82550" indent="0" algn="just">
              <a:buNone/>
            </a:pPr>
            <a:r>
              <a:rPr lang="en-US" sz="3600" b="0" i="0" u="none" strike="noStrike" baseline="0" dirty="0">
                <a:solidFill>
                  <a:srgbClr val="000000"/>
                </a:solidFill>
                <a:latin typeface="Times New Roman" panose="02020603050405020304" pitchFamily="18" charset="0"/>
              </a:rPr>
              <a:t>to </a:t>
            </a:r>
            <a:r>
              <a:rPr lang="en-US" sz="3600" b="0" i="0" u="none" strike="noStrike" baseline="0" dirty="0">
                <a:solidFill>
                  <a:srgbClr val="FF0000"/>
                </a:solidFill>
                <a:latin typeface="Times New Roman" panose="02020603050405020304" pitchFamily="18" charset="0"/>
              </a:rPr>
              <a:t>extract knowledge </a:t>
            </a:r>
            <a:r>
              <a:rPr lang="en-US" sz="3600" b="0" i="0" u="none" strike="noStrike" baseline="0" dirty="0">
                <a:solidFill>
                  <a:srgbClr val="000000"/>
                </a:solidFill>
                <a:latin typeface="Times New Roman" panose="02020603050405020304" pitchFamily="18" charset="0"/>
              </a:rPr>
              <a:t>and </a:t>
            </a:r>
            <a:r>
              <a:rPr lang="en-US" sz="3600" b="0" i="0" u="none" strike="noStrike" baseline="0" dirty="0">
                <a:solidFill>
                  <a:srgbClr val="FF0000"/>
                </a:solidFill>
                <a:latin typeface="Times New Roman" panose="02020603050405020304" pitchFamily="18" charset="0"/>
              </a:rPr>
              <a:t>insights</a:t>
            </a:r>
            <a:r>
              <a:rPr lang="en-US" sz="3600" b="0" i="0" u="none" strike="noStrike" baseline="0" dirty="0">
                <a:solidFill>
                  <a:srgbClr val="000000"/>
                </a:solidFill>
                <a:latin typeface="Times New Roman" panose="02020603050405020304" pitchFamily="18" charset="0"/>
              </a:rPr>
              <a:t> from </a:t>
            </a:r>
          </a:p>
          <a:p>
            <a:pPr algn="just"/>
            <a:r>
              <a:rPr lang="en-US" sz="3600" b="0" i="0" u="none" strike="noStrike" baseline="0" dirty="0">
                <a:solidFill>
                  <a:srgbClr val="00B050"/>
                </a:solidFill>
                <a:latin typeface="Times New Roman" panose="02020603050405020304" pitchFamily="18" charset="0"/>
              </a:rPr>
              <a:t>Structured</a:t>
            </a:r>
            <a:endParaRPr lang="en-US" sz="3600" dirty="0">
              <a:solidFill>
                <a:srgbClr val="00B050"/>
              </a:solidFill>
              <a:latin typeface="Times New Roman" panose="02020603050405020304" pitchFamily="18" charset="0"/>
            </a:endParaRPr>
          </a:p>
          <a:p>
            <a:pPr algn="just"/>
            <a:r>
              <a:rPr lang="en-US" sz="3600" b="0" i="0" u="none" strike="noStrike" baseline="0" dirty="0">
                <a:solidFill>
                  <a:srgbClr val="C00000"/>
                </a:solidFill>
                <a:latin typeface="Times New Roman" panose="02020603050405020304" pitchFamily="18" charset="0"/>
              </a:rPr>
              <a:t>semi-structured</a:t>
            </a:r>
            <a:r>
              <a:rPr lang="en-US" sz="3600" b="0" i="0" u="none" strike="noStrike" baseline="0" dirty="0">
                <a:solidFill>
                  <a:srgbClr val="000000"/>
                </a:solidFill>
                <a:latin typeface="Times New Roman" panose="02020603050405020304" pitchFamily="18" charset="0"/>
              </a:rPr>
              <a:t> and </a:t>
            </a:r>
          </a:p>
          <a:p>
            <a:pPr algn="just"/>
            <a:r>
              <a:rPr lang="en-US" sz="3600" b="0" i="0" u="none" strike="noStrike" baseline="0" dirty="0">
                <a:solidFill>
                  <a:srgbClr val="FF0000"/>
                </a:solidFill>
                <a:latin typeface="Times New Roman" panose="02020603050405020304" pitchFamily="18" charset="0"/>
              </a:rPr>
              <a:t>unstructured</a:t>
            </a:r>
            <a:r>
              <a:rPr lang="en-US" sz="3600" b="0" i="0" u="none" strike="noStrike" baseline="0" dirty="0">
                <a:solidFill>
                  <a:srgbClr val="000000"/>
                </a:solidFill>
                <a:latin typeface="Times New Roman" panose="02020603050405020304" pitchFamily="18" charset="0"/>
              </a:rPr>
              <a:t> data. </a:t>
            </a:r>
          </a:p>
        </p:txBody>
      </p:sp>
      <p:sp>
        <p:nvSpPr>
          <p:cNvPr id="4" name="Slide Number Placeholder 3">
            <a:extLst>
              <a:ext uri="{FF2B5EF4-FFF2-40B4-BE49-F238E27FC236}">
                <a16:creationId xmlns:a16="http://schemas.microsoft.com/office/drawing/2014/main" id="{BAC4A1EB-C3F2-4F1B-8A63-68BE8730A4DB}"/>
              </a:ext>
            </a:extLst>
          </p:cNvPr>
          <p:cNvSpPr>
            <a:spLocks noGrp="1"/>
          </p:cNvSpPr>
          <p:nvPr>
            <p:ph type="sldNum" sz="quarter" idx="12"/>
          </p:nvPr>
        </p:nvSpPr>
        <p:spPr/>
        <p:txBody>
          <a:bodyPr/>
          <a:lstStyle/>
          <a:p>
            <a:fld id="{12E2E444-2EA1-4C0B-BE2D-F36181C1996C}" type="slidenum">
              <a:rPr lang="en-US" smtClean="0"/>
              <a:t>22</a:t>
            </a:fld>
            <a:endParaRPr lang="en-US"/>
          </a:p>
        </p:txBody>
      </p:sp>
    </p:spTree>
    <p:extLst>
      <p:ext uri="{BB962C8B-B14F-4D97-AF65-F5344CB8AC3E}">
        <p14:creationId xmlns:p14="http://schemas.microsoft.com/office/powerpoint/2010/main" val="1930028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4F69A-1EA0-407C-9568-70774D0E591F}"/>
              </a:ext>
            </a:extLst>
          </p:cNvPr>
          <p:cNvSpPr>
            <a:spLocks noGrp="1"/>
          </p:cNvSpPr>
          <p:nvPr>
            <p:ph type="title"/>
          </p:nvPr>
        </p:nvSpPr>
        <p:spPr>
          <a:xfrm>
            <a:off x="1913467" y="274638"/>
            <a:ext cx="9999133" cy="681326"/>
          </a:xfrm>
        </p:spPr>
        <p:txBody>
          <a:bodyPr>
            <a:normAutofit fontScale="90000"/>
          </a:bodyPr>
          <a:lstStyle/>
          <a:p>
            <a:r>
              <a:rPr lang="en-US" sz="4400" b="0" i="0" u="none" strike="noStrike" baseline="0" dirty="0">
                <a:solidFill>
                  <a:srgbClr val="000000"/>
                </a:solidFill>
              </a:rPr>
              <a:t>What are data and information? </a:t>
            </a:r>
            <a:endParaRPr lang="en-US" dirty="0"/>
          </a:p>
        </p:txBody>
      </p:sp>
      <p:sp>
        <p:nvSpPr>
          <p:cNvPr id="3" name="Content Placeholder 2">
            <a:extLst>
              <a:ext uri="{FF2B5EF4-FFF2-40B4-BE49-F238E27FC236}">
                <a16:creationId xmlns:a16="http://schemas.microsoft.com/office/drawing/2014/main" id="{062E8973-95EA-42F5-A764-5BF6B242BB04}"/>
              </a:ext>
            </a:extLst>
          </p:cNvPr>
          <p:cNvSpPr>
            <a:spLocks noGrp="1"/>
          </p:cNvSpPr>
          <p:nvPr>
            <p:ph idx="1"/>
          </p:nvPr>
        </p:nvSpPr>
        <p:spPr>
          <a:xfrm>
            <a:off x="1371599" y="955965"/>
            <a:ext cx="10541001" cy="5805054"/>
          </a:xfrm>
        </p:spPr>
        <p:txBody>
          <a:bodyPr/>
          <a:lstStyle/>
          <a:p>
            <a:pPr marL="82550" indent="0" algn="just">
              <a:buNone/>
            </a:pPr>
            <a:r>
              <a:rPr lang="en-US" sz="2800" b="1" i="1" u="none" strike="noStrike" baseline="0" dirty="0">
                <a:solidFill>
                  <a:srgbClr val="000000"/>
                </a:solidFill>
                <a:latin typeface="Times New Roman" panose="02020603050405020304" pitchFamily="18" charset="0"/>
              </a:rPr>
              <a:t>Data </a:t>
            </a:r>
            <a:r>
              <a:rPr lang="en-US" sz="2800" b="0" i="0" u="none" strike="noStrike" baseline="0" dirty="0">
                <a:solidFill>
                  <a:srgbClr val="000000"/>
                </a:solidFill>
                <a:latin typeface="Times New Roman" panose="02020603050405020304" pitchFamily="18" charset="0"/>
              </a:rPr>
              <a:t>can be defined as a representation of </a:t>
            </a:r>
          </a:p>
          <a:p>
            <a:pPr algn="just"/>
            <a:r>
              <a:rPr lang="en-US" b="0" i="0" u="none" strike="noStrike" baseline="0" dirty="0">
                <a:solidFill>
                  <a:srgbClr val="FF0000"/>
                </a:solidFill>
                <a:latin typeface="Times New Roman" panose="02020603050405020304" pitchFamily="18" charset="0"/>
              </a:rPr>
              <a:t>Fact</a:t>
            </a:r>
            <a:endParaRPr lang="en-US" dirty="0">
              <a:solidFill>
                <a:srgbClr val="FF0000"/>
              </a:solidFill>
              <a:latin typeface="Times New Roman" panose="02020603050405020304" pitchFamily="18" charset="0"/>
            </a:endParaRPr>
          </a:p>
          <a:p>
            <a:pPr algn="just"/>
            <a:r>
              <a:rPr lang="en-US" sz="2800" b="0" i="0" u="none" strike="noStrike" baseline="0" dirty="0">
                <a:solidFill>
                  <a:srgbClr val="FF0000"/>
                </a:solidFill>
                <a:latin typeface="Times New Roman" panose="02020603050405020304" pitchFamily="18" charset="0"/>
              </a:rPr>
              <a:t>concepts</a:t>
            </a:r>
            <a:r>
              <a:rPr lang="en-US" sz="2800" b="0" i="0" u="none" strike="noStrike" baseline="0" dirty="0">
                <a:solidFill>
                  <a:srgbClr val="000000"/>
                </a:solidFill>
                <a:latin typeface="Times New Roman" panose="02020603050405020304" pitchFamily="18" charset="0"/>
              </a:rPr>
              <a:t>, or </a:t>
            </a:r>
          </a:p>
          <a:p>
            <a:pPr algn="just"/>
            <a:r>
              <a:rPr lang="en-US" sz="2800" b="0" i="0" u="none" strike="noStrike" baseline="0" dirty="0">
                <a:solidFill>
                  <a:srgbClr val="FF0000"/>
                </a:solidFill>
                <a:latin typeface="Times New Roman" panose="02020603050405020304" pitchFamily="18" charset="0"/>
              </a:rPr>
              <a:t>instructions</a:t>
            </a:r>
            <a:r>
              <a:rPr lang="en-US" sz="2800" b="0" i="0" u="none" strike="noStrike" baseline="0" dirty="0">
                <a:solidFill>
                  <a:srgbClr val="000000"/>
                </a:solidFill>
                <a:latin typeface="Times New Roman" panose="02020603050405020304" pitchFamily="18" charset="0"/>
              </a:rPr>
              <a:t> </a:t>
            </a:r>
          </a:p>
          <a:p>
            <a:pPr marL="82550" indent="0" algn="just">
              <a:buNone/>
            </a:pPr>
            <a:r>
              <a:rPr lang="en-US" sz="2800" dirty="0">
                <a:solidFill>
                  <a:srgbClr val="000000"/>
                </a:solidFill>
                <a:latin typeface="Times New Roman" panose="02020603050405020304" pitchFamily="18" charset="0"/>
              </a:rPr>
              <a:t>I</a:t>
            </a:r>
            <a:r>
              <a:rPr lang="en-US" sz="2800" b="0" i="0" u="none" strike="noStrike" baseline="0" dirty="0">
                <a:solidFill>
                  <a:srgbClr val="000000"/>
                </a:solidFill>
                <a:latin typeface="Times New Roman" panose="02020603050405020304" pitchFamily="18" charset="0"/>
              </a:rPr>
              <a:t>n a formalized manner which should be suitable for</a:t>
            </a:r>
          </a:p>
          <a:p>
            <a:pPr algn="just"/>
            <a:r>
              <a:rPr lang="en-US" sz="2800" b="0" i="0" u="none" strike="noStrike" baseline="0" dirty="0">
                <a:solidFill>
                  <a:srgbClr val="FF0000"/>
                </a:solidFill>
                <a:latin typeface="Times New Roman" panose="02020603050405020304" pitchFamily="18" charset="0"/>
              </a:rPr>
              <a:t>Communication</a:t>
            </a:r>
            <a:endParaRPr lang="en-US" sz="2800" dirty="0">
              <a:solidFill>
                <a:srgbClr val="000000"/>
              </a:solidFill>
              <a:latin typeface="Times New Roman" panose="02020603050405020304" pitchFamily="18" charset="0"/>
            </a:endParaRPr>
          </a:p>
          <a:p>
            <a:pPr algn="just"/>
            <a:r>
              <a:rPr lang="en-US" sz="2800" b="0" i="0" u="none" strike="noStrike" baseline="0" dirty="0">
                <a:solidFill>
                  <a:srgbClr val="FF0000"/>
                </a:solidFill>
                <a:latin typeface="Times New Roman" panose="02020603050405020304" pitchFamily="18" charset="0"/>
              </a:rPr>
              <a:t>interpretation</a:t>
            </a:r>
            <a:r>
              <a:rPr lang="en-US" sz="2800" b="0" i="0" u="none" strike="noStrike" baseline="0" dirty="0">
                <a:solidFill>
                  <a:srgbClr val="000000"/>
                </a:solidFill>
                <a:latin typeface="Times New Roman" panose="02020603050405020304" pitchFamily="18" charset="0"/>
              </a:rPr>
              <a:t>, or </a:t>
            </a:r>
          </a:p>
          <a:p>
            <a:pPr algn="just"/>
            <a:r>
              <a:rPr lang="en-US" sz="2800" b="0" i="0" u="none" strike="noStrike" baseline="0" dirty="0">
                <a:solidFill>
                  <a:srgbClr val="FF0000"/>
                </a:solidFill>
                <a:latin typeface="Times New Roman" panose="02020603050405020304" pitchFamily="18" charset="0"/>
              </a:rPr>
              <a:t>processing</a:t>
            </a:r>
            <a:r>
              <a:rPr lang="en-US" sz="2800" b="0" i="0" u="none" strike="noStrike" baseline="0" dirty="0">
                <a:solidFill>
                  <a:srgbClr val="000000"/>
                </a:solidFill>
                <a:latin typeface="Times New Roman" panose="02020603050405020304" pitchFamily="18" charset="0"/>
              </a:rPr>
              <a:t>, by human or electronic machines. </a:t>
            </a:r>
          </a:p>
          <a:p>
            <a:pPr marL="82550" indent="0" algn="just">
              <a:buNone/>
            </a:pPr>
            <a:r>
              <a:rPr lang="en-US" sz="2800" b="1" dirty="0">
                <a:solidFill>
                  <a:srgbClr val="000000"/>
                </a:solidFill>
                <a:latin typeface="Times New Roman" panose="02020603050405020304" pitchFamily="18" charset="0"/>
              </a:rPr>
              <a:t>Data also</a:t>
            </a:r>
            <a:r>
              <a:rPr lang="en-US" sz="2800" b="1" i="0" u="none" strike="noStrike" baseline="0" dirty="0">
                <a:solidFill>
                  <a:srgbClr val="000000"/>
                </a:solidFill>
                <a:latin typeface="Times New Roman" panose="02020603050405020304" pitchFamily="18" charset="0"/>
              </a:rPr>
              <a:t> can be described as </a:t>
            </a:r>
          </a:p>
          <a:p>
            <a:pPr algn="just"/>
            <a:r>
              <a:rPr lang="en-US" sz="2800" b="0" i="0" u="none" strike="noStrike" baseline="0" dirty="0">
                <a:solidFill>
                  <a:srgbClr val="000000"/>
                </a:solidFill>
                <a:latin typeface="Times New Roman" panose="02020603050405020304" pitchFamily="18" charset="0"/>
              </a:rPr>
              <a:t>unprocessed facts and </a:t>
            </a:r>
          </a:p>
          <a:p>
            <a:pPr algn="just"/>
            <a:r>
              <a:rPr lang="en-US" sz="2800" b="0" i="0" u="none" strike="noStrike" baseline="0" dirty="0">
                <a:solidFill>
                  <a:srgbClr val="000000"/>
                </a:solidFill>
                <a:latin typeface="Times New Roman" panose="02020603050405020304" pitchFamily="18" charset="0"/>
              </a:rPr>
              <a:t>figures. </a:t>
            </a:r>
          </a:p>
        </p:txBody>
      </p:sp>
      <p:sp>
        <p:nvSpPr>
          <p:cNvPr id="4" name="Slide Number Placeholder 3">
            <a:extLst>
              <a:ext uri="{FF2B5EF4-FFF2-40B4-BE49-F238E27FC236}">
                <a16:creationId xmlns:a16="http://schemas.microsoft.com/office/drawing/2014/main" id="{F690A47F-4689-41C4-BAA3-C0FDCC9DC838}"/>
              </a:ext>
            </a:extLst>
          </p:cNvPr>
          <p:cNvSpPr>
            <a:spLocks noGrp="1"/>
          </p:cNvSpPr>
          <p:nvPr>
            <p:ph type="sldNum" sz="quarter" idx="12"/>
          </p:nvPr>
        </p:nvSpPr>
        <p:spPr/>
        <p:txBody>
          <a:bodyPr/>
          <a:lstStyle/>
          <a:p>
            <a:fld id="{12E2E444-2EA1-4C0B-BE2D-F36181C1996C}" type="slidenum">
              <a:rPr lang="en-US" smtClean="0"/>
              <a:t>23</a:t>
            </a:fld>
            <a:endParaRPr lang="en-US"/>
          </a:p>
        </p:txBody>
      </p:sp>
    </p:spTree>
    <p:extLst>
      <p:ext uri="{BB962C8B-B14F-4D97-AF65-F5344CB8AC3E}">
        <p14:creationId xmlns:p14="http://schemas.microsoft.com/office/powerpoint/2010/main" val="2487938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4F69A-1EA0-407C-9568-70774D0E591F}"/>
              </a:ext>
            </a:extLst>
          </p:cNvPr>
          <p:cNvSpPr>
            <a:spLocks noGrp="1"/>
          </p:cNvSpPr>
          <p:nvPr>
            <p:ph type="title"/>
          </p:nvPr>
        </p:nvSpPr>
        <p:spPr>
          <a:xfrm>
            <a:off x="1913467" y="274638"/>
            <a:ext cx="9999133" cy="681326"/>
          </a:xfrm>
        </p:spPr>
        <p:txBody>
          <a:bodyPr>
            <a:normAutofit fontScale="90000"/>
          </a:bodyPr>
          <a:lstStyle/>
          <a:p>
            <a:r>
              <a:rPr lang="en-US" sz="4400" b="0" i="0" u="none" strike="noStrike" baseline="0" dirty="0">
                <a:solidFill>
                  <a:srgbClr val="000000"/>
                </a:solidFill>
              </a:rPr>
              <a:t>What are data and information? </a:t>
            </a:r>
            <a:endParaRPr lang="en-US" dirty="0"/>
          </a:p>
        </p:txBody>
      </p:sp>
      <p:sp>
        <p:nvSpPr>
          <p:cNvPr id="3" name="Content Placeholder 2">
            <a:extLst>
              <a:ext uri="{FF2B5EF4-FFF2-40B4-BE49-F238E27FC236}">
                <a16:creationId xmlns:a16="http://schemas.microsoft.com/office/drawing/2014/main" id="{062E8973-95EA-42F5-A764-5BF6B242BB04}"/>
              </a:ext>
            </a:extLst>
          </p:cNvPr>
          <p:cNvSpPr>
            <a:spLocks noGrp="1"/>
          </p:cNvSpPr>
          <p:nvPr>
            <p:ph idx="1"/>
          </p:nvPr>
        </p:nvSpPr>
        <p:spPr>
          <a:xfrm>
            <a:off x="1404257" y="955965"/>
            <a:ext cx="10508344" cy="5805054"/>
          </a:xfrm>
        </p:spPr>
        <p:txBody>
          <a:bodyPr/>
          <a:lstStyle/>
          <a:p>
            <a:pPr marL="82550" indent="0" algn="just">
              <a:buNone/>
            </a:pPr>
            <a:r>
              <a:rPr lang="en-US" sz="2800" b="0" i="0" u="none" strike="noStrike" baseline="0" dirty="0">
                <a:solidFill>
                  <a:srgbClr val="000000"/>
                </a:solidFill>
                <a:latin typeface="Times New Roman" panose="02020603050405020304" pitchFamily="18" charset="0"/>
              </a:rPr>
              <a:t>It is represented with the help of characters such as </a:t>
            </a:r>
          </a:p>
          <a:p>
            <a:pPr algn="just"/>
            <a:r>
              <a:rPr lang="en-US" sz="2800" b="0" i="0" u="none" strike="noStrike" baseline="0" dirty="0">
                <a:solidFill>
                  <a:srgbClr val="000000"/>
                </a:solidFill>
                <a:latin typeface="Times New Roman" panose="02020603050405020304" pitchFamily="18" charset="0"/>
              </a:rPr>
              <a:t>alphabets (</a:t>
            </a:r>
            <a:r>
              <a:rPr lang="en-US" sz="2800" b="0" i="0" u="none" strike="noStrike" baseline="0" dirty="0">
                <a:solidFill>
                  <a:srgbClr val="FF0000"/>
                </a:solidFill>
                <a:latin typeface="Times New Roman" panose="02020603050405020304" pitchFamily="18" charset="0"/>
              </a:rPr>
              <a:t>A-Z, a-z</a:t>
            </a:r>
            <a:r>
              <a:rPr lang="en-US" sz="2800" b="0" i="0" u="none" strike="noStrike" baseline="0" dirty="0">
                <a:solidFill>
                  <a:srgbClr val="000000"/>
                </a:solidFill>
                <a:latin typeface="Times New Roman" panose="02020603050405020304" pitchFamily="18" charset="0"/>
              </a:rPr>
              <a:t>)</a:t>
            </a:r>
          </a:p>
          <a:p>
            <a:pPr algn="just"/>
            <a:r>
              <a:rPr lang="en-US" sz="2800" b="0" i="0" u="none" strike="noStrike" baseline="0" dirty="0">
                <a:solidFill>
                  <a:srgbClr val="000000"/>
                </a:solidFill>
                <a:latin typeface="Times New Roman" panose="02020603050405020304" pitchFamily="18" charset="0"/>
              </a:rPr>
              <a:t>digits (</a:t>
            </a:r>
            <a:r>
              <a:rPr lang="en-US" sz="2800" b="0" i="0" u="none" strike="noStrike" baseline="0" dirty="0">
                <a:solidFill>
                  <a:srgbClr val="FF0000"/>
                </a:solidFill>
                <a:latin typeface="Times New Roman" panose="02020603050405020304" pitchFamily="18" charset="0"/>
              </a:rPr>
              <a:t>0-9</a:t>
            </a:r>
            <a:r>
              <a:rPr lang="en-US" sz="2800" b="0" i="0" u="none" strike="noStrike" baseline="0" dirty="0">
                <a:solidFill>
                  <a:srgbClr val="000000"/>
                </a:solidFill>
                <a:latin typeface="Times New Roman" panose="02020603050405020304" pitchFamily="18" charset="0"/>
              </a:rPr>
              <a:t>) or </a:t>
            </a:r>
          </a:p>
          <a:p>
            <a:pPr algn="just"/>
            <a:r>
              <a:rPr lang="en-US" sz="2800" b="0" i="0" u="none" strike="noStrike" baseline="0" dirty="0">
                <a:solidFill>
                  <a:srgbClr val="000000"/>
                </a:solidFill>
                <a:latin typeface="Times New Roman" panose="02020603050405020304" pitchFamily="18" charset="0"/>
              </a:rPr>
              <a:t>special characters </a:t>
            </a:r>
            <a:r>
              <a:rPr lang="en-US" sz="2800" b="0" i="0" u="none" strike="noStrike" baseline="0" dirty="0">
                <a:solidFill>
                  <a:srgbClr val="FF0000"/>
                </a:solidFill>
                <a:latin typeface="Times New Roman" panose="02020603050405020304" pitchFamily="18" charset="0"/>
              </a:rPr>
              <a:t>(+, -, /, *, &lt;,&gt;, =, </a:t>
            </a:r>
            <a:r>
              <a:rPr lang="en-US" sz="2800" b="0" i="0" u="none" strike="noStrike" baseline="0" dirty="0">
                <a:solidFill>
                  <a:srgbClr val="000000"/>
                </a:solidFill>
                <a:latin typeface="Times New Roman" panose="02020603050405020304" pitchFamily="18" charset="0"/>
              </a:rPr>
              <a:t>etc.). </a:t>
            </a:r>
            <a:r>
              <a:rPr lang="am-ET" sz="2800" b="0" i="0" u="none" strike="noStrike" baseline="0" dirty="0">
                <a:solidFill>
                  <a:srgbClr val="FF0000"/>
                </a:solidFill>
                <a:latin typeface="Times New Roman" panose="02020603050405020304" pitchFamily="18" charset="0"/>
              </a:rPr>
              <a:t>ሀለመሰር</a:t>
            </a:r>
            <a:endParaRPr lang="en-US" sz="2800" b="0" i="0" u="none" strike="noStrike" baseline="0" dirty="0">
              <a:solidFill>
                <a:srgbClr val="FF0000"/>
              </a:solidFill>
              <a:latin typeface="Times New Roman" panose="02020603050405020304" pitchFamily="18" charset="0"/>
            </a:endParaRPr>
          </a:p>
          <a:p>
            <a:pPr marL="82550" indent="0" algn="just">
              <a:buNone/>
            </a:pPr>
            <a:r>
              <a:rPr lang="en-US" sz="2800" b="1" i="1" u="sng" strike="noStrike" baseline="0" dirty="0">
                <a:solidFill>
                  <a:srgbClr val="000000"/>
                </a:solidFill>
                <a:latin typeface="Times New Roman" panose="02020603050405020304" pitchFamily="18" charset="0"/>
              </a:rPr>
              <a:t>information</a:t>
            </a:r>
            <a:r>
              <a:rPr lang="en-US" sz="2800" b="1" i="1" u="none" strike="noStrike" baseline="0" dirty="0">
                <a:solidFill>
                  <a:srgbClr val="000000"/>
                </a:solidFill>
                <a:latin typeface="Times New Roman" panose="02020603050405020304" pitchFamily="18" charset="0"/>
              </a:rPr>
              <a:t> </a:t>
            </a:r>
            <a:r>
              <a:rPr lang="en-US" sz="2800" b="0" i="0" u="none" strike="noStrike" baseline="0" dirty="0">
                <a:solidFill>
                  <a:srgbClr val="000000"/>
                </a:solidFill>
                <a:latin typeface="Times New Roman" panose="02020603050405020304" pitchFamily="18" charset="0"/>
              </a:rPr>
              <a:t>is the processed data on which </a:t>
            </a:r>
          </a:p>
          <a:p>
            <a:pPr algn="just"/>
            <a:r>
              <a:rPr lang="en-US" sz="2800" b="0" i="0" u="none" strike="noStrike" baseline="0" dirty="0">
                <a:solidFill>
                  <a:srgbClr val="FF0000"/>
                </a:solidFill>
                <a:latin typeface="Times New Roman" panose="02020603050405020304" pitchFamily="18" charset="0"/>
              </a:rPr>
              <a:t>decisions</a:t>
            </a:r>
            <a:r>
              <a:rPr lang="en-US" sz="2800" b="0" i="0" u="none" strike="noStrike" baseline="0" dirty="0">
                <a:solidFill>
                  <a:srgbClr val="000000"/>
                </a:solidFill>
                <a:latin typeface="Times New Roman" panose="02020603050405020304" pitchFamily="18" charset="0"/>
              </a:rPr>
              <a:t> and </a:t>
            </a:r>
          </a:p>
          <a:p>
            <a:pPr algn="just"/>
            <a:r>
              <a:rPr lang="en-US" sz="2800" b="0" i="0" u="none" strike="noStrike" baseline="0" dirty="0">
                <a:solidFill>
                  <a:srgbClr val="FF0000"/>
                </a:solidFill>
                <a:latin typeface="Times New Roman" panose="02020603050405020304" pitchFamily="18" charset="0"/>
              </a:rPr>
              <a:t>actions</a:t>
            </a:r>
            <a:r>
              <a:rPr lang="en-US" sz="2800" b="0" i="0" u="none" strike="noStrike" baseline="0" dirty="0">
                <a:solidFill>
                  <a:srgbClr val="000000"/>
                </a:solidFill>
                <a:latin typeface="Times New Roman" panose="02020603050405020304" pitchFamily="18" charset="0"/>
              </a:rPr>
              <a:t> are happened. </a:t>
            </a:r>
            <a:endParaRPr lang="en-US" sz="2800" dirty="0">
              <a:solidFill>
                <a:srgbClr val="000000"/>
              </a:solidFill>
              <a:latin typeface="Times New Roman" panose="02020603050405020304" pitchFamily="18" charset="0"/>
            </a:endParaRPr>
          </a:p>
          <a:p>
            <a:pPr marL="82550" indent="0" algn="just">
              <a:buNone/>
            </a:pPr>
            <a:r>
              <a:rPr lang="en-US" sz="2800" b="1" i="0" u="sng" strike="noStrike" baseline="0" dirty="0">
                <a:solidFill>
                  <a:srgbClr val="000000"/>
                </a:solidFill>
                <a:latin typeface="Times New Roman" panose="02020603050405020304" pitchFamily="18" charset="0"/>
              </a:rPr>
              <a:t>information</a:t>
            </a:r>
            <a:r>
              <a:rPr lang="en-US" sz="2800" b="0" i="0" u="none" strike="noStrike" baseline="0" dirty="0">
                <a:solidFill>
                  <a:srgbClr val="000000"/>
                </a:solidFill>
                <a:latin typeface="Times New Roman" panose="02020603050405020304" pitchFamily="18" charset="0"/>
              </a:rPr>
              <a:t> is </a:t>
            </a:r>
            <a:r>
              <a:rPr lang="en-US" sz="2800" b="0" i="0" u="none" strike="noStrike" baseline="0" dirty="0">
                <a:solidFill>
                  <a:srgbClr val="FF0000"/>
                </a:solidFill>
                <a:latin typeface="Times New Roman" panose="02020603050405020304" pitchFamily="18" charset="0"/>
              </a:rPr>
              <a:t>meaningful</a:t>
            </a:r>
            <a:r>
              <a:rPr lang="en-US" sz="2800" b="0" i="0" u="none" strike="noStrike" baseline="0" dirty="0">
                <a:solidFill>
                  <a:srgbClr val="000000"/>
                </a:solidFill>
                <a:latin typeface="Times New Roman" panose="02020603050405020304" pitchFamily="18" charset="0"/>
              </a:rPr>
              <a:t> and </a:t>
            </a:r>
            <a:r>
              <a:rPr lang="en-US" sz="2800" b="1" i="0" u="none" strike="noStrike" baseline="0" dirty="0">
                <a:solidFill>
                  <a:srgbClr val="00B050"/>
                </a:solidFill>
                <a:latin typeface="Times New Roman" panose="02020603050405020304" pitchFamily="18" charset="0"/>
              </a:rPr>
              <a:t>interpreted</a:t>
            </a:r>
            <a:r>
              <a:rPr lang="en-US" sz="2800" b="0" i="0" u="none" strike="noStrike" baseline="0" dirty="0">
                <a:solidFill>
                  <a:srgbClr val="000000"/>
                </a:solidFill>
                <a:latin typeface="Times New Roman" panose="02020603050405020304" pitchFamily="18" charset="0"/>
              </a:rPr>
              <a:t> data; created from </a:t>
            </a:r>
          </a:p>
          <a:p>
            <a:pPr algn="just"/>
            <a:r>
              <a:rPr lang="en-US" sz="2800" b="0" i="0" u="none" strike="noStrike" baseline="0" dirty="0">
                <a:solidFill>
                  <a:srgbClr val="000000"/>
                </a:solidFill>
                <a:latin typeface="Times New Roman" panose="02020603050405020304" pitchFamily="18" charset="0"/>
              </a:rPr>
              <a:t>Organized</a:t>
            </a:r>
          </a:p>
          <a:p>
            <a:pPr algn="just"/>
            <a:r>
              <a:rPr lang="en-US" sz="2800" b="0" i="0" u="none" strike="noStrike" baseline="0" dirty="0">
                <a:solidFill>
                  <a:srgbClr val="000000"/>
                </a:solidFill>
                <a:latin typeface="Times New Roman" panose="02020603050405020304" pitchFamily="18" charset="0"/>
              </a:rPr>
              <a:t>structured, and </a:t>
            </a:r>
          </a:p>
          <a:p>
            <a:pPr algn="just"/>
            <a:r>
              <a:rPr lang="en-US" sz="2800" b="0" i="0" u="none" strike="noStrike" baseline="0" dirty="0">
                <a:solidFill>
                  <a:srgbClr val="000000"/>
                </a:solidFill>
                <a:latin typeface="Times New Roman" panose="02020603050405020304" pitchFamily="18" charset="0"/>
              </a:rPr>
              <a:t>processed data in a particular context. </a:t>
            </a:r>
            <a:endParaRPr lang="en-US" sz="2800" dirty="0"/>
          </a:p>
        </p:txBody>
      </p:sp>
      <p:sp>
        <p:nvSpPr>
          <p:cNvPr id="4" name="Slide Number Placeholder 3">
            <a:extLst>
              <a:ext uri="{FF2B5EF4-FFF2-40B4-BE49-F238E27FC236}">
                <a16:creationId xmlns:a16="http://schemas.microsoft.com/office/drawing/2014/main" id="{F690A47F-4689-41C4-BAA3-C0FDCC9DC838}"/>
              </a:ext>
            </a:extLst>
          </p:cNvPr>
          <p:cNvSpPr>
            <a:spLocks noGrp="1"/>
          </p:cNvSpPr>
          <p:nvPr>
            <p:ph type="sldNum" sz="quarter" idx="12"/>
          </p:nvPr>
        </p:nvSpPr>
        <p:spPr/>
        <p:txBody>
          <a:bodyPr/>
          <a:lstStyle/>
          <a:p>
            <a:fld id="{12E2E444-2EA1-4C0B-BE2D-F36181C1996C}" type="slidenum">
              <a:rPr lang="en-US" smtClean="0"/>
              <a:t>24</a:t>
            </a:fld>
            <a:endParaRPr lang="en-US"/>
          </a:p>
        </p:txBody>
      </p:sp>
    </p:spTree>
    <p:extLst>
      <p:ext uri="{BB962C8B-B14F-4D97-AF65-F5344CB8AC3E}">
        <p14:creationId xmlns:p14="http://schemas.microsoft.com/office/powerpoint/2010/main" val="1966635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5A066-544E-469F-98A4-AEE2DD01C2A1}"/>
              </a:ext>
            </a:extLst>
          </p:cNvPr>
          <p:cNvSpPr>
            <a:spLocks noGrp="1"/>
          </p:cNvSpPr>
          <p:nvPr>
            <p:ph type="title"/>
          </p:nvPr>
        </p:nvSpPr>
        <p:spPr/>
        <p:txBody>
          <a:bodyPr/>
          <a:lstStyle/>
          <a:p>
            <a:r>
              <a:rPr lang="en-US" sz="4400" b="0" i="0" u="none" strike="noStrike" baseline="0" dirty="0">
                <a:solidFill>
                  <a:srgbClr val="000000"/>
                </a:solidFill>
              </a:rPr>
              <a:t>Data Processing Cycle </a:t>
            </a:r>
            <a:endParaRPr lang="en-US" dirty="0"/>
          </a:p>
        </p:txBody>
      </p:sp>
      <p:sp>
        <p:nvSpPr>
          <p:cNvPr id="3" name="Content Placeholder 2">
            <a:extLst>
              <a:ext uri="{FF2B5EF4-FFF2-40B4-BE49-F238E27FC236}">
                <a16:creationId xmlns:a16="http://schemas.microsoft.com/office/drawing/2014/main" id="{F63D5E64-5A70-43FA-8D12-816E586BE462}"/>
              </a:ext>
            </a:extLst>
          </p:cNvPr>
          <p:cNvSpPr>
            <a:spLocks noGrp="1"/>
          </p:cNvSpPr>
          <p:nvPr>
            <p:ph idx="1"/>
          </p:nvPr>
        </p:nvSpPr>
        <p:spPr>
          <a:xfrm>
            <a:off x="1913466" y="1417637"/>
            <a:ext cx="9999133" cy="4997017"/>
          </a:xfrm>
        </p:spPr>
        <p:txBody>
          <a:bodyPr/>
          <a:lstStyle/>
          <a:p>
            <a:r>
              <a:rPr lang="en-US" sz="3200" b="0" i="0" u="none" strike="noStrike" baseline="0" dirty="0">
                <a:solidFill>
                  <a:srgbClr val="000000"/>
                </a:solidFill>
                <a:latin typeface="Times New Roman" panose="02020603050405020304" pitchFamily="18" charset="0"/>
              </a:rPr>
              <a:t>Data processing is the </a:t>
            </a:r>
            <a:r>
              <a:rPr lang="en-US" sz="3200" b="0" i="0" u="none" strike="noStrike" baseline="0" dirty="0">
                <a:solidFill>
                  <a:srgbClr val="FF0000"/>
                </a:solidFill>
                <a:latin typeface="Times New Roman" panose="02020603050405020304" pitchFamily="18" charset="0"/>
              </a:rPr>
              <a:t>re-structuring</a:t>
            </a:r>
            <a:r>
              <a:rPr lang="en-US" sz="3200" b="0" i="0" u="none" strike="noStrike" baseline="0" dirty="0">
                <a:solidFill>
                  <a:srgbClr val="000000"/>
                </a:solidFill>
                <a:latin typeface="Times New Roman" panose="02020603050405020304" pitchFamily="18" charset="0"/>
              </a:rPr>
              <a:t> or re-ordering of data by </a:t>
            </a:r>
            <a:r>
              <a:rPr lang="en-US" sz="3200" b="0" i="0" u="none" strike="noStrike" baseline="0" dirty="0">
                <a:solidFill>
                  <a:srgbClr val="FF0000"/>
                </a:solidFill>
                <a:latin typeface="Times New Roman" panose="02020603050405020304" pitchFamily="18" charset="0"/>
              </a:rPr>
              <a:t>people</a:t>
            </a:r>
            <a:r>
              <a:rPr lang="en-US" sz="3200" b="0" i="0" u="none" strike="noStrike" baseline="0" dirty="0">
                <a:solidFill>
                  <a:srgbClr val="000000"/>
                </a:solidFill>
                <a:latin typeface="Times New Roman" panose="02020603050405020304" pitchFamily="18" charset="0"/>
              </a:rPr>
              <a:t> or </a:t>
            </a:r>
            <a:r>
              <a:rPr lang="en-US" sz="3200" b="0" i="0" u="none" strike="noStrike" baseline="0" dirty="0">
                <a:solidFill>
                  <a:srgbClr val="FF0000"/>
                </a:solidFill>
                <a:latin typeface="Times New Roman" panose="02020603050405020304" pitchFamily="18" charset="0"/>
              </a:rPr>
              <a:t>machines</a:t>
            </a:r>
            <a:r>
              <a:rPr lang="en-US" sz="3200" b="0" i="0" u="none" strike="noStrike" baseline="0" dirty="0">
                <a:solidFill>
                  <a:srgbClr val="000000"/>
                </a:solidFill>
                <a:latin typeface="Times New Roman" panose="02020603050405020304" pitchFamily="18" charset="0"/>
              </a:rPr>
              <a:t> to </a:t>
            </a:r>
            <a:r>
              <a:rPr lang="en-US" sz="3200" b="1" i="0" u="none" strike="noStrike" baseline="0" dirty="0">
                <a:solidFill>
                  <a:srgbClr val="000000"/>
                </a:solidFill>
                <a:latin typeface="Times New Roman" panose="02020603050405020304" pitchFamily="18" charset="0"/>
              </a:rPr>
              <a:t>increase</a:t>
            </a:r>
            <a:r>
              <a:rPr lang="en-US" sz="3200" b="0" i="0" u="none" strike="noStrike" baseline="0" dirty="0">
                <a:solidFill>
                  <a:srgbClr val="000000"/>
                </a:solidFill>
                <a:latin typeface="Times New Roman" panose="02020603050405020304" pitchFamily="18" charset="0"/>
              </a:rPr>
              <a:t> their </a:t>
            </a:r>
            <a:r>
              <a:rPr lang="en-US" sz="3200" b="1" i="0" u="none" strike="noStrike" baseline="0" dirty="0">
                <a:solidFill>
                  <a:srgbClr val="000000"/>
                </a:solidFill>
                <a:latin typeface="Times New Roman" panose="02020603050405020304" pitchFamily="18" charset="0"/>
              </a:rPr>
              <a:t>usefulness</a:t>
            </a:r>
            <a:r>
              <a:rPr lang="en-US" sz="3200" b="0" i="0" u="none" strike="noStrike" baseline="0" dirty="0">
                <a:solidFill>
                  <a:srgbClr val="000000"/>
                </a:solidFill>
                <a:latin typeface="Times New Roman" panose="02020603050405020304" pitchFamily="18" charset="0"/>
              </a:rPr>
              <a:t> and add values for a particular purpose </a:t>
            </a:r>
            <a:r>
              <a:rPr lang="en-US" sz="2800" b="0" i="0" u="none" strike="noStrike" baseline="0" dirty="0">
                <a:solidFill>
                  <a:srgbClr val="000000"/>
                </a:solidFill>
                <a:latin typeface="Times New Roman" panose="02020603050405020304" pitchFamily="18" charset="0"/>
              </a:rPr>
              <a:t>basic steps - input, processing, and output </a:t>
            </a:r>
          </a:p>
          <a:p>
            <a:endParaRPr lang="en-US" sz="2800" dirty="0">
              <a:solidFill>
                <a:srgbClr val="000000"/>
              </a:solidFill>
              <a:latin typeface="Times New Roman" panose="02020603050405020304" pitchFamily="18" charset="0"/>
            </a:endParaRPr>
          </a:p>
          <a:p>
            <a:endParaRPr lang="en-US" sz="2800" b="0" i="0" u="none" strike="noStrike" baseline="0" dirty="0">
              <a:solidFill>
                <a:srgbClr val="000000"/>
              </a:solidFill>
              <a:latin typeface="Times New Roman" panose="02020603050405020304" pitchFamily="18" charset="0"/>
            </a:endParaRPr>
          </a:p>
          <a:p>
            <a:endParaRPr lang="en-US" sz="2800" dirty="0">
              <a:solidFill>
                <a:srgbClr val="000000"/>
              </a:solidFill>
              <a:latin typeface="Times New Roman" panose="02020603050405020304" pitchFamily="18" charset="0"/>
            </a:endParaRPr>
          </a:p>
          <a:p>
            <a:r>
              <a:rPr lang="en-US" sz="2800" b="1" i="0" u="none" strike="noStrike" baseline="0" dirty="0">
                <a:solidFill>
                  <a:srgbClr val="000000"/>
                </a:solidFill>
                <a:latin typeface="Times New Roman" panose="02020603050405020304" pitchFamily="18" charset="0"/>
              </a:rPr>
              <a:t>Input</a:t>
            </a:r>
            <a:r>
              <a:rPr lang="en-US" sz="2000" b="1" i="0" u="none" strike="noStrike" baseline="0" dirty="0">
                <a:solidFill>
                  <a:srgbClr val="000000"/>
                </a:solidFill>
                <a:latin typeface="Times New Roman" panose="02020603050405020304" pitchFamily="18" charset="0"/>
              </a:rPr>
              <a:t> </a:t>
            </a:r>
            <a:r>
              <a:rPr lang="en-US" sz="2000" b="0" i="0" u="none" strike="noStrike" baseline="0" dirty="0">
                <a:solidFill>
                  <a:srgbClr val="000000"/>
                </a:solidFill>
                <a:latin typeface="Times New Roman" panose="02020603050405020304" pitchFamily="18" charset="0"/>
              </a:rPr>
              <a:t>− </a:t>
            </a:r>
            <a:r>
              <a:rPr lang="en-US" sz="2800" b="0" i="0" u="none" strike="noStrike" baseline="0" dirty="0">
                <a:solidFill>
                  <a:srgbClr val="000000"/>
                </a:solidFill>
                <a:latin typeface="Times New Roman" panose="02020603050405020304" pitchFamily="18" charset="0"/>
              </a:rPr>
              <a:t>the input data is prepared in some convenient form for processing. The form will depend on the processing machine. </a:t>
            </a:r>
          </a:p>
          <a:p>
            <a:endParaRPr lang="en-US" sz="2800" b="0" i="0" u="none" strike="noStrike" baseline="0" dirty="0">
              <a:solidFill>
                <a:srgbClr val="000000"/>
              </a:solidFill>
              <a:latin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B37DD0CB-3476-496D-AB21-6CA683F8C7C5}"/>
              </a:ext>
            </a:extLst>
          </p:cNvPr>
          <p:cNvPicPr>
            <a:picLocks noChangeAspect="1"/>
          </p:cNvPicPr>
          <p:nvPr/>
        </p:nvPicPr>
        <p:blipFill>
          <a:blip r:embed="rId2"/>
          <a:stretch>
            <a:fillRect/>
          </a:stretch>
        </p:blipFill>
        <p:spPr>
          <a:xfrm>
            <a:off x="2707409" y="3603433"/>
            <a:ext cx="6777181" cy="1065550"/>
          </a:xfrm>
          <a:prstGeom prst="rect">
            <a:avLst/>
          </a:prstGeom>
        </p:spPr>
      </p:pic>
      <p:sp>
        <p:nvSpPr>
          <p:cNvPr id="4" name="Slide Number Placeholder 3">
            <a:extLst>
              <a:ext uri="{FF2B5EF4-FFF2-40B4-BE49-F238E27FC236}">
                <a16:creationId xmlns:a16="http://schemas.microsoft.com/office/drawing/2014/main" id="{4D6BDC2A-40C8-4567-B118-4A9FAA1161CC}"/>
              </a:ext>
            </a:extLst>
          </p:cNvPr>
          <p:cNvSpPr>
            <a:spLocks noGrp="1"/>
          </p:cNvSpPr>
          <p:nvPr>
            <p:ph type="sldNum" sz="quarter" idx="12"/>
          </p:nvPr>
        </p:nvSpPr>
        <p:spPr/>
        <p:txBody>
          <a:bodyPr/>
          <a:lstStyle/>
          <a:p>
            <a:fld id="{12E2E444-2EA1-4C0B-BE2D-F36181C1996C}" type="slidenum">
              <a:rPr lang="en-US" smtClean="0"/>
              <a:t>25</a:t>
            </a:fld>
            <a:endParaRPr lang="en-US"/>
          </a:p>
        </p:txBody>
      </p:sp>
    </p:spTree>
    <p:extLst>
      <p:ext uri="{BB962C8B-B14F-4D97-AF65-F5344CB8AC3E}">
        <p14:creationId xmlns:p14="http://schemas.microsoft.com/office/powerpoint/2010/main" val="3746736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340DB-5F77-466E-AF8C-387786BC1894}"/>
              </a:ext>
            </a:extLst>
          </p:cNvPr>
          <p:cNvSpPr>
            <a:spLocks noGrp="1"/>
          </p:cNvSpPr>
          <p:nvPr>
            <p:ph type="title"/>
          </p:nvPr>
        </p:nvSpPr>
        <p:spPr/>
        <p:txBody>
          <a:bodyPr/>
          <a:lstStyle/>
          <a:p>
            <a:r>
              <a:rPr lang="en-US" sz="4000" b="0" i="0" u="none" strike="noStrike" baseline="0" dirty="0">
                <a:solidFill>
                  <a:srgbClr val="000000"/>
                </a:solidFill>
              </a:rPr>
              <a:t>Data Processing ...con…</a:t>
            </a:r>
            <a:endParaRPr lang="en-US" dirty="0"/>
          </a:p>
        </p:txBody>
      </p:sp>
      <p:sp>
        <p:nvSpPr>
          <p:cNvPr id="3" name="Content Placeholder 2">
            <a:extLst>
              <a:ext uri="{FF2B5EF4-FFF2-40B4-BE49-F238E27FC236}">
                <a16:creationId xmlns:a16="http://schemas.microsoft.com/office/drawing/2014/main" id="{9E982B9C-545A-4842-8B58-9C851BFA43D5}"/>
              </a:ext>
            </a:extLst>
          </p:cNvPr>
          <p:cNvSpPr>
            <a:spLocks noGrp="1"/>
          </p:cNvSpPr>
          <p:nvPr>
            <p:ph idx="1"/>
          </p:nvPr>
        </p:nvSpPr>
        <p:spPr/>
        <p:txBody>
          <a:bodyPr/>
          <a:lstStyle/>
          <a:p>
            <a:pPr algn="just"/>
            <a:r>
              <a:rPr lang="en-US" sz="2800" b="1" i="0" u="none" strike="noStrike" baseline="0" dirty="0">
                <a:solidFill>
                  <a:srgbClr val="000000"/>
                </a:solidFill>
                <a:latin typeface="Times New Roman" panose="02020603050405020304" pitchFamily="18" charset="0"/>
              </a:rPr>
              <a:t>Processing</a:t>
            </a:r>
            <a:r>
              <a:rPr lang="en-US" sz="2400" b="1" i="0" u="none" strike="noStrike" baseline="0" dirty="0">
                <a:solidFill>
                  <a:srgbClr val="000000"/>
                </a:solidFill>
                <a:latin typeface="Times New Roman" panose="02020603050405020304" pitchFamily="18" charset="0"/>
              </a:rPr>
              <a:t> </a:t>
            </a:r>
            <a:r>
              <a:rPr lang="en-US" sz="2400" b="0" i="0" u="none" strike="noStrike" baseline="0" dirty="0">
                <a:solidFill>
                  <a:srgbClr val="000000"/>
                </a:solidFill>
                <a:latin typeface="Times New Roman" panose="02020603050405020304" pitchFamily="18" charset="0"/>
              </a:rPr>
              <a:t>− </a:t>
            </a:r>
            <a:r>
              <a:rPr lang="en-US" sz="3200" b="0" i="0" u="none" strike="noStrike" baseline="0" dirty="0">
                <a:solidFill>
                  <a:srgbClr val="000000"/>
                </a:solidFill>
                <a:latin typeface="Times New Roman" panose="02020603050405020304" pitchFamily="18" charset="0"/>
              </a:rPr>
              <a:t>the input data is changed to </a:t>
            </a:r>
            <a:r>
              <a:rPr lang="en-US" sz="3200" b="0" i="0" u="none" strike="noStrike" baseline="0" dirty="0">
                <a:solidFill>
                  <a:srgbClr val="FF0000"/>
                </a:solidFill>
                <a:latin typeface="Times New Roman" panose="02020603050405020304" pitchFamily="18" charset="0"/>
              </a:rPr>
              <a:t>produce</a:t>
            </a:r>
            <a:r>
              <a:rPr lang="en-US" sz="3200" b="0" i="0" u="none" strike="noStrike" baseline="0" dirty="0">
                <a:solidFill>
                  <a:srgbClr val="000000"/>
                </a:solidFill>
                <a:latin typeface="Times New Roman" panose="02020603050405020304" pitchFamily="18" charset="0"/>
              </a:rPr>
              <a:t> data in a more </a:t>
            </a:r>
            <a:r>
              <a:rPr lang="en-US" sz="3200" b="1" i="0" u="none" strike="noStrike" baseline="0" dirty="0">
                <a:solidFill>
                  <a:srgbClr val="000000"/>
                </a:solidFill>
                <a:latin typeface="Times New Roman" panose="02020603050405020304" pitchFamily="18" charset="0"/>
              </a:rPr>
              <a:t>useful</a:t>
            </a:r>
            <a:r>
              <a:rPr lang="en-US" sz="3200" b="0" i="0" u="none" strike="noStrike" baseline="0" dirty="0">
                <a:solidFill>
                  <a:srgbClr val="000000"/>
                </a:solidFill>
                <a:latin typeface="Times New Roman" panose="02020603050405020304" pitchFamily="18" charset="0"/>
              </a:rPr>
              <a:t> form. </a:t>
            </a:r>
            <a:endParaRPr lang="en-US" sz="1800" b="0" i="0" u="none" strike="noStrike" baseline="0" dirty="0">
              <a:solidFill>
                <a:srgbClr val="000000"/>
              </a:solidFill>
              <a:latin typeface="Times New Roman" panose="02020603050405020304" pitchFamily="18" charset="0"/>
            </a:endParaRPr>
          </a:p>
          <a:p>
            <a:r>
              <a:rPr lang="en-US" sz="2800" b="0" i="0" u="none" strike="noStrike" baseline="0" dirty="0">
                <a:solidFill>
                  <a:srgbClr val="000000"/>
                </a:solidFill>
                <a:latin typeface="Times New Roman" panose="02020603050405020304" pitchFamily="18" charset="0"/>
              </a:rPr>
              <a:t>example, interest can be calculated on deposit to a bank, or a summary of sales for the month can be calculated from the sales orders </a:t>
            </a:r>
            <a:endParaRPr lang="en-US" sz="4400" b="0" i="0" u="none" strike="noStrike" baseline="0" dirty="0">
              <a:solidFill>
                <a:srgbClr val="000000"/>
              </a:solidFill>
              <a:latin typeface="Times New Roman" panose="02020603050405020304" pitchFamily="18" charset="0"/>
            </a:endParaRPr>
          </a:p>
          <a:p>
            <a:pPr algn="just"/>
            <a:r>
              <a:rPr lang="en-US" sz="2800" b="1" i="0" u="none" strike="noStrike" baseline="0" dirty="0">
                <a:solidFill>
                  <a:srgbClr val="000000"/>
                </a:solidFill>
                <a:latin typeface="Times New Roman" panose="02020603050405020304" pitchFamily="18" charset="0"/>
              </a:rPr>
              <a:t>Output</a:t>
            </a:r>
            <a:r>
              <a:rPr lang="en-US" sz="2400" b="1" i="0" u="none" strike="noStrike" baseline="0" dirty="0">
                <a:solidFill>
                  <a:srgbClr val="000000"/>
                </a:solidFill>
                <a:latin typeface="Times New Roman" panose="02020603050405020304" pitchFamily="18" charset="0"/>
              </a:rPr>
              <a:t> </a:t>
            </a:r>
            <a:r>
              <a:rPr lang="en-US" sz="2400" b="0" i="0" u="none" strike="noStrike" baseline="0" dirty="0">
                <a:solidFill>
                  <a:srgbClr val="000000"/>
                </a:solidFill>
                <a:latin typeface="Times New Roman" panose="02020603050405020304" pitchFamily="18" charset="0"/>
              </a:rPr>
              <a:t>− </a:t>
            </a:r>
            <a:r>
              <a:rPr lang="en-US" sz="3200" b="0" i="0" u="none" strike="noStrike" baseline="0" dirty="0">
                <a:solidFill>
                  <a:srgbClr val="000000"/>
                </a:solidFill>
                <a:latin typeface="Times New Roman" panose="02020603050405020304" pitchFamily="18" charset="0"/>
              </a:rPr>
              <a:t>the </a:t>
            </a:r>
            <a:r>
              <a:rPr lang="en-US" sz="3200" b="0" i="0" u="none" strike="noStrike" baseline="0" dirty="0">
                <a:solidFill>
                  <a:srgbClr val="FF0000"/>
                </a:solidFill>
                <a:latin typeface="Times New Roman" panose="02020603050405020304" pitchFamily="18" charset="0"/>
              </a:rPr>
              <a:t>result</a:t>
            </a:r>
            <a:r>
              <a:rPr lang="en-US" sz="3200" b="0" i="0" u="none" strike="noStrike" baseline="0" dirty="0">
                <a:solidFill>
                  <a:srgbClr val="000000"/>
                </a:solidFill>
                <a:latin typeface="Times New Roman" panose="02020603050405020304" pitchFamily="18" charset="0"/>
              </a:rPr>
              <a:t> of the proceeding processing step is </a:t>
            </a:r>
            <a:r>
              <a:rPr lang="en-US" sz="3200" b="0" i="0" u="none" strike="noStrike" baseline="0" dirty="0">
                <a:solidFill>
                  <a:srgbClr val="FF0000"/>
                </a:solidFill>
                <a:latin typeface="Times New Roman" panose="02020603050405020304" pitchFamily="18" charset="0"/>
              </a:rPr>
              <a:t>collected</a:t>
            </a:r>
            <a:r>
              <a:rPr lang="en-US" sz="3200" b="0" i="0" u="none" strike="noStrike" baseline="0" dirty="0">
                <a:solidFill>
                  <a:srgbClr val="000000"/>
                </a:solidFill>
                <a:latin typeface="Times New Roman" panose="02020603050405020304" pitchFamily="18" charset="0"/>
              </a:rPr>
              <a:t>. The particular form of the </a:t>
            </a:r>
            <a:r>
              <a:rPr lang="en-US" b="0" i="0" u="none" strike="noStrike" baseline="0" dirty="0">
                <a:solidFill>
                  <a:srgbClr val="000000"/>
                </a:solidFill>
                <a:latin typeface="Times New Roman" panose="02020603050405020304" pitchFamily="18" charset="0"/>
              </a:rPr>
              <a:t>output data depends on the use of the data.  </a:t>
            </a:r>
            <a:r>
              <a:rPr lang="en-US" sz="2800" b="0" i="0" u="none" strike="noStrike" baseline="0" dirty="0">
                <a:solidFill>
                  <a:srgbClr val="000000"/>
                </a:solidFill>
                <a:latin typeface="Times New Roman" panose="02020603050405020304" pitchFamily="18" charset="0"/>
              </a:rPr>
              <a:t>For example, output data may be </a:t>
            </a:r>
            <a:r>
              <a:rPr lang="en-US" sz="2800" b="1" i="0" u="none" strike="noStrike" baseline="0" dirty="0">
                <a:solidFill>
                  <a:srgbClr val="000000"/>
                </a:solidFill>
                <a:latin typeface="Times New Roman" panose="02020603050405020304" pitchFamily="18" charset="0"/>
              </a:rPr>
              <a:t>payroll</a:t>
            </a:r>
            <a:r>
              <a:rPr lang="en-US" sz="2800" b="0" i="0" u="none" strike="noStrike" baseline="0" dirty="0">
                <a:solidFill>
                  <a:srgbClr val="000000"/>
                </a:solidFill>
                <a:latin typeface="Times New Roman" panose="02020603050405020304" pitchFamily="18" charset="0"/>
              </a:rPr>
              <a:t> for employees. </a:t>
            </a:r>
            <a:endParaRPr lang="en-US" sz="2400" b="0" i="0" u="none" strike="noStrike" baseline="0" dirty="0">
              <a:solidFill>
                <a:srgbClr val="000000"/>
              </a:solidFill>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3F989E12-C2F0-41BA-8DE7-B2564AEA1A33}"/>
              </a:ext>
            </a:extLst>
          </p:cNvPr>
          <p:cNvSpPr>
            <a:spLocks noGrp="1"/>
          </p:cNvSpPr>
          <p:nvPr>
            <p:ph type="sldNum" sz="quarter" idx="12"/>
          </p:nvPr>
        </p:nvSpPr>
        <p:spPr/>
        <p:txBody>
          <a:bodyPr/>
          <a:lstStyle/>
          <a:p>
            <a:fld id="{12E2E444-2EA1-4C0B-BE2D-F36181C1996C}" type="slidenum">
              <a:rPr lang="en-US" smtClean="0"/>
              <a:t>26</a:t>
            </a:fld>
            <a:endParaRPr lang="en-US"/>
          </a:p>
        </p:txBody>
      </p:sp>
    </p:spTree>
    <p:extLst>
      <p:ext uri="{BB962C8B-B14F-4D97-AF65-F5344CB8AC3E}">
        <p14:creationId xmlns:p14="http://schemas.microsoft.com/office/powerpoint/2010/main" val="2153701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F7089-1B80-4AA1-87AD-DDAB4AA7E2BD}"/>
              </a:ext>
            </a:extLst>
          </p:cNvPr>
          <p:cNvSpPr>
            <a:spLocks noGrp="1"/>
          </p:cNvSpPr>
          <p:nvPr>
            <p:ph type="title"/>
          </p:nvPr>
        </p:nvSpPr>
        <p:spPr>
          <a:xfrm>
            <a:off x="1913467" y="274638"/>
            <a:ext cx="9999133" cy="822642"/>
          </a:xfrm>
        </p:spPr>
        <p:txBody>
          <a:bodyPr>
            <a:normAutofit/>
          </a:bodyPr>
          <a:lstStyle/>
          <a:p>
            <a:r>
              <a:rPr lang="en-US" sz="3600" b="1" i="0" u="none" strike="noStrike" baseline="0" dirty="0">
                <a:solidFill>
                  <a:srgbClr val="000000"/>
                </a:solidFill>
                <a:latin typeface="Times New Roman" panose="02020603050405020304" pitchFamily="18" charset="0"/>
              </a:rPr>
              <a:t>Data types and their representation </a:t>
            </a:r>
            <a:endParaRPr lang="en-US" sz="3600" b="1" dirty="0"/>
          </a:p>
        </p:txBody>
      </p:sp>
      <p:sp>
        <p:nvSpPr>
          <p:cNvPr id="3" name="Content Placeholder 2">
            <a:extLst>
              <a:ext uri="{FF2B5EF4-FFF2-40B4-BE49-F238E27FC236}">
                <a16:creationId xmlns:a16="http://schemas.microsoft.com/office/drawing/2014/main" id="{0A3CDC4B-254E-46E6-9226-3740B33D9E04}"/>
              </a:ext>
            </a:extLst>
          </p:cNvPr>
          <p:cNvSpPr>
            <a:spLocks noGrp="1"/>
          </p:cNvSpPr>
          <p:nvPr>
            <p:ph idx="1"/>
          </p:nvPr>
        </p:nvSpPr>
        <p:spPr>
          <a:xfrm>
            <a:off x="1152698" y="1055716"/>
            <a:ext cx="11039302" cy="5760720"/>
          </a:xfrm>
        </p:spPr>
        <p:txBody>
          <a:bodyPr/>
          <a:lstStyle/>
          <a:p>
            <a:pPr marL="82550" indent="0" algn="just">
              <a:buNone/>
            </a:pPr>
            <a:r>
              <a:rPr lang="en-US" sz="3200" b="1" i="0" u="sng" strike="noStrike" baseline="0" dirty="0">
                <a:solidFill>
                  <a:srgbClr val="000000"/>
                </a:solidFill>
                <a:latin typeface="Times New Roman" panose="02020603050405020304" pitchFamily="18" charset="0"/>
              </a:rPr>
              <a:t>Data types</a:t>
            </a:r>
            <a:r>
              <a:rPr lang="en-US" sz="3200" b="1" i="0" strike="noStrike" baseline="0" dirty="0">
                <a:solidFill>
                  <a:srgbClr val="000000"/>
                </a:solidFill>
                <a:latin typeface="Times New Roman" panose="02020603050405020304" pitchFamily="18" charset="0"/>
              </a:rPr>
              <a:t> </a:t>
            </a:r>
            <a:r>
              <a:rPr lang="en-US" sz="3200" b="0" i="0" u="none" strike="noStrike" baseline="0" dirty="0">
                <a:solidFill>
                  <a:srgbClr val="000000"/>
                </a:solidFill>
                <a:latin typeface="Times New Roman" panose="02020603050405020304" pitchFamily="18" charset="0"/>
              </a:rPr>
              <a:t>can be described from diverse perspectives. </a:t>
            </a:r>
          </a:p>
          <a:p>
            <a:pPr algn="just"/>
            <a:r>
              <a:rPr lang="en-US" sz="3200" b="0" i="0" u="none" strike="noStrike" baseline="0" dirty="0">
                <a:solidFill>
                  <a:srgbClr val="000000"/>
                </a:solidFill>
                <a:latin typeface="Times New Roman" panose="02020603050405020304" pitchFamily="18" charset="0"/>
              </a:rPr>
              <a:t>In computer science and computer programming, a </a:t>
            </a:r>
            <a:r>
              <a:rPr lang="en-US" sz="3200" i="1" u="none" strike="noStrike" baseline="0" dirty="0">
                <a:solidFill>
                  <a:srgbClr val="FF0000"/>
                </a:solidFill>
                <a:latin typeface="Times New Roman" panose="02020603050405020304" pitchFamily="18" charset="0"/>
              </a:rPr>
              <a:t>data type </a:t>
            </a:r>
            <a:r>
              <a:rPr lang="en-US" sz="3200" i="1" u="none" strike="noStrike" baseline="0" dirty="0">
                <a:solidFill>
                  <a:srgbClr val="000000"/>
                </a:solidFill>
                <a:latin typeface="Times New Roman" panose="02020603050405020304" pitchFamily="18" charset="0"/>
              </a:rPr>
              <a:t>is simply an </a:t>
            </a:r>
            <a:r>
              <a:rPr lang="en-US" sz="3200" i="1" u="none" strike="noStrike" baseline="0" dirty="0">
                <a:solidFill>
                  <a:srgbClr val="FF0000"/>
                </a:solidFill>
                <a:latin typeface="Times New Roman" panose="02020603050405020304" pitchFamily="18" charset="0"/>
              </a:rPr>
              <a:t>attribute of data </a:t>
            </a:r>
            <a:r>
              <a:rPr lang="en-US" sz="3200" i="1" u="none" strike="noStrike" baseline="0" dirty="0">
                <a:solidFill>
                  <a:srgbClr val="000000"/>
                </a:solidFill>
                <a:latin typeface="Times New Roman" panose="02020603050405020304" pitchFamily="18" charset="0"/>
              </a:rPr>
              <a:t>that </a:t>
            </a:r>
            <a:r>
              <a:rPr lang="en-US" sz="3200" b="1" i="1" u="none" strike="noStrike" baseline="0" dirty="0">
                <a:solidFill>
                  <a:srgbClr val="000000"/>
                </a:solidFill>
                <a:latin typeface="Times New Roman" panose="02020603050405020304" pitchFamily="18" charset="0"/>
              </a:rPr>
              <a:t>tells</a:t>
            </a:r>
            <a:r>
              <a:rPr lang="en-US" sz="3200" i="1" u="none" strike="noStrike" baseline="0" dirty="0">
                <a:solidFill>
                  <a:srgbClr val="000000"/>
                </a:solidFill>
                <a:latin typeface="Times New Roman" panose="02020603050405020304" pitchFamily="18" charset="0"/>
              </a:rPr>
              <a:t> the compiler or interpreter how the programmer intends to use the data</a:t>
            </a:r>
            <a:r>
              <a:rPr lang="en-US" sz="3200" b="0" i="0" u="none" strike="noStrike" baseline="0" dirty="0">
                <a:solidFill>
                  <a:srgbClr val="000000"/>
                </a:solidFill>
                <a:latin typeface="Times New Roman" panose="02020603050405020304" pitchFamily="18" charset="0"/>
              </a:rPr>
              <a:t>.</a:t>
            </a:r>
          </a:p>
          <a:p>
            <a:pPr marL="82550" marR="0" lvl="0" indent="0"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Data types from Computer programming perspective</a:t>
            </a:r>
          </a:p>
          <a:p>
            <a:pPr marL="82550" marR="0" lvl="0" indent="0"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Common data types include: </a:t>
            </a:r>
          </a:p>
          <a:p>
            <a:pPr marL="639763" marR="0" lvl="1" indent="-236538" algn="l" defTabSz="914400" rtl="0" eaLnBrk="1" fontAlgn="base" latinLnBrk="0" hangingPunct="1">
              <a:lnSpc>
                <a:spcPct val="100000"/>
              </a:lnSpc>
              <a:spcBef>
                <a:spcPts val="550"/>
              </a:spcBef>
              <a:spcAft>
                <a:spcPct val="0"/>
              </a:spcAft>
              <a:buClr>
                <a:srgbClr val="3891A7"/>
              </a:buClr>
              <a:buSzTx/>
              <a:buFont typeface="Verdana" panose="020B0604030504040204" pitchFamily="34" charset="0"/>
              <a:buChar char="◦"/>
              <a:tabLst/>
              <a:defRPr/>
            </a:pP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Integers(int)</a:t>
            </a:r>
          </a:p>
          <a:p>
            <a:pPr marL="639763" marR="0" lvl="1" indent="-236538" algn="l" defTabSz="914400" rtl="0" eaLnBrk="1" fontAlgn="base" latinLnBrk="0" hangingPunct="1">
              <a:lnSpc>
                <a:spcPct val="100000"/>
              </a:lnSpc>
              <a:spcBef>
                <a:spcPts val="550"/>
              </a:spcBef>
              <a:spcAft>
                <a:spcPct val="0"/>
              </a:spcAft>
              <a:buClr>
                <a:srgbClr val="3891A7"/>
              </a:buClr>
              <a:buSzTx/>
              <a:buFont typeface="Verdana" panose="020B0604030504040204" pitchFamily="34" charset="0"/>
              <a:buChar char="◦"/>
              <a:tabLst/>
              <a:defRPr/>
            </a:pP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Booleans(bool)</a:t>
            </a:r>
          </a:p>
          <a:p>
            <a:pPr marL="639763" marR="0" lvl="1" indent="-236538" algn="l" defTabSz="914400" rtl="0" eaLnBrk="1" fontAlgn="base" latinLnBrk="0" hangingPunct="1">
              <a:lnSpc>
                <a:spcPct val="100000"/>
              </a:lnSpc>
              <a:spcBef>
                <a:spcPts val="550"/>
              </a:spcBef>
              <a:spcAft>
                <a:spcPct val="0"/>
              </a:spcAft>
              <a:buClr>
                <a:srgbClr val="3891A7"/>
              </a:buClr>
              <a:buSzTx/>
              <a:buFont typeface="Verdana" panose="020B0604030504040204" pitchFamily="34" charset="0"/>
              <a:buChar char="◦"/>
              <a:tabLst/>
              <a:defRPr/>
            </a:pP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Characters(char)</a:t>
            </a:r>
          </a:p>
          <a:p>
            <a:pPr marL="639763" marR="0" lvl="1" indent="-236538" algn="l" defTabSz="914400" rtl="0" eaLnBrk="1" fontAlgn="base" latinLnBrk="0" hangingPunct="1">
              <a:lnSpc>
                <a:spcPct val="100000"/>
              </a:lnSpc>
              <a:spcBef>
                <a:spcPts val="550"/>
              </a:spcBef>
              <a:spcAft>
                <a:spcPct val="0"/>
              </a:spcAft>
              <a:buClr>
                <a:srgbClr val="3891A7"/>
              </a:buClr>
              <a:buSzTx/>
              <a:buFont typeface="Verdana" panose="020B0604030504040204" pitchFamily="34" charset="0"/>
              <a:buChar char="◦"/>
              <a:tabLst/>
              <a:defRPr/>
            </a:pP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Floating-point numbers(float)</a:t>
            </a:r>
          </a:p>
          <a:p>
            <a:pPr marL="639763" marR="0" lvl="1" indent="-236538" algn="l" defTabSz="914400" rtl="0" eaLnBrk="1" fontAlgn="base" latinLnBrk="0" hangingPunct="1">
              <a:lnSpc>
                <a:spcPct val="100000"/>
              </a:lnSpc>
              <a:spcBef>
                <a:spcPts val="550"/>
              </a:spcBef>
              <a:spcAft>
                <a:spcPct val="0"/>
              </a:spcAft>
              <a:buClr>
                <a:srgbClr val="3891A7"/>
              </a:buClr>
              <a:buSzTx/>
              <a:buFont typeface="Verdana" panose="020B0604030504040204" pitchFamily="34" charset="0"/>
              <a:buChar char="◦"/>
              <a:tabLst/>
              <a:defRPr/>
            </a:pP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Alphanumeric strings(string)</a:t>
            </a:r>
            <a:r>
              <a:rPr lang="en-US" sz="3200" b="0" i="0" u="none" strike="noStrike" baseline="0" dirty="0">
                <a:solidFill>
                  <a:srgbClr val="000000"/>
                </a:solidFill>
                <a:latin typeface="Times New Roman" panose="02020603050405020304" pitchFamily="18" charset="0"/>
              </a:rPr>
              <a:t>  </a:t>
            </a:r>
          </a:p>
        </p:txBody>
      </p:sp>
      <p:sp>
        <p:nvSpPr>
          <p:cNvPr id="4" name="Slide Number Placeholder 3">
            <a:extLst>
              <a:ext uri="{FF2B5EF4-FFF2-40B4-BE49-F238E27FC236}">
                <a16:creationId xmlns:a16="http://schemas.microsoft.com/office/drawing/2014/main" id="{76133630-A05D-4971-A12C-2C87F88A16AF}"/>
              </a:ext>
            </a:extLst>
          </p:cNvPr>
          <p:cNvSpPr>
            <a:spLocks noGrp="1"/>
          </p:cNvSpPr>
          <p:nvPr>
            <p:ph type="sldNum" sz="quarter" idx="12"/>
          </p:nvPr>
        </p:nvSpPr>
        <p:spPr/>
        <p:txBody>
          <a:bodyPr/>
          <a:lstStyle/>
          <a:p>
            <a:fld id="{12E2E444-2EA1-4C0B-BE2D-F36181C1996C}" type="slidenum">
              <a:rPr lang="en-US" smtClean="0"/>
              <a:t>27</a:t>
            </a:fld>
            <a:endParaRPr lang="en-US"/>
          </a:p>
        </p:txBody>
      </p:sp>
    </p:spTree>
    <p:extLst>
      <p:ext uri="{BB962C8B-B14F-4D97-AF65-F5344CB8AC3E}">
        <p14:creationId xmlns:p14="http://schemas.microsoft.com/office/powerpoint/2010/main" val="3696406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3AF85-FD71-4859-91A3-9987F74F11EC}"/>
              </a:ext>
            </a:extLst>
          </p:cNvPr>
          <p:cNvSpPr>
            <a:spLocks noGrp="1"/>
          </p:cNvSpPr>
          <p:nvPr>
            <p:ph type="title"/>
          </p:nvPr>
        </p:nvSpPr>
        <p:spPr/>
        <p:txBody>
          <a:bodyPr/>
          <a:lstStyle/>
          <a:p>
            <a:r>
              <a:rPr lang="en-US" dirty="0"/>
              <a:t>Con…</a:t>
            </a:r>
          </a:p>
        </p:txBody>
      </p:sp>
      <p:sp>
        <p:nvSpPr>
          <p:cNvPr id="3" name="Content Placeholder 2">
            <a:extLst>
              <a:ext uri="{FF2B5EF4-FFF2-40B4-BE49-F238E27FC236}">
                <a16:creationId xmlns:a16="http://schemas.microsoft.com/office/drawing/2014/main" id="{2ECE7E47-F89A-4DA0-AEE6-D9EF581DE7E3}"/>
              </a:ext>
            </a:extLst>
          </p:cNvPr>
          <p:cNvSpPr>
            <a:spLocks noGrp="1"/>
          </p:cNvSpPr>
          <p:nvPr>
            <p:ph idx="1"/>
          </p:nvPr>
        </p:nvSpPr>
        <p:spPr>
          <a:xfrm>
            <a:off x="1316182" y="1447800"/>
            <a:ext cx="10596418" cy="4800600"/>
          </a:xfrm>
        </p:spPr>
        <p:txBody>
          <a:bodyPr/>
          <a:lstStyle/>
          <a:p>
            <a:pPr marL="82550" indent="0">
              <a:buNone/>
            </a:pPr>
            <a:r>
              <a:rPr lang="en-US" sz="3200" b="0" i="0" u="none" strike="noStrike" baseline="0" dirty="0">
                <a:solidFill>
                  <a:srgbClr val="000000"/>
                </a:solidFill>
              </a:rPr>
              <a:t>Data types from Data Analytics perspective </a:t>
            </a:r>
          </a:p>
          <a:p>
            <a:r>
              <a:rPr lang="en-US" dirty="0">
                <a:solidFill>
                  <a:srgbClr val="000000"/>
                </a:solidFill>
                <a:latin typeface="Times New Roman" panose="02020603050405020304" pitchFamily="18" charset="0"/>
              </a:rPr>
              <a:t>T</a:t>
            </a:r>
            <a:r>
              <a:rPr lang="en-US" sz="3200" b="0" i="0" u="none" strike="noStrike" baseline="0" dirty="0">
                <a:solidFill>
                  <a:srgbClr val="000000"/>
                </a:solidFill>
                <a:latin typeface="Times New Roman" panose="02020603050405020304" pitchFamily="18" charset="0"/>
              </a:rPr>
              <a:t>here are </a:t>
            </a:r>
            <a:r>
              <a:rPr lang="en-US" sz="3200" b="1" i="0" u="none" strike="noStrike" baseline="0" dirty="0">
                <a:solidFill>
                  <a:srgbClr val="000000"/>
                </a:solidFill>
                <a:latin typeface="Times New Roman" panose="02020603050405020304" pitchFamily="18" charset="0"/>
              </a:rPr>
              <a:t>three</a:t>
            </a:r>
            <a:r>
              <a:rPr lang="en-US" sz="3200" b="0" i="0" u="none" strike="noStrike" baseline="0" dirty="0">
                <a:solidFill>
                  <a:srgbClr val="000000"/>
                </a:solidFill>
                <a:latin typeface="Times New Roman" panose="02020603050405020304" pitchFamily="18" charset="0"/>
              </a:rPr>
              <a:t> common types of data types or structures: </a:t>
            </a:r>
            <a:r>
              <a:rPr lang="en-US" sz="3200" b="0" i="0" u="none" strike="noStrike" baseline="0" dirty="0">
                <a:solidFill>
                  <a:srgbClr val="FF0000"/>
                </a:solidFill>
                <a:latin typeface="Times New Roman" panose="02020603050405020304" pitchFamily="18" charset="0"/>
              </a:rPr>
              <a:t>Structured, Semi-structured, and Unstructured data types </a:t>
            </a:r>
          </a:p>
          <a:p>
            <a:endParaRPr lang="en-US" dirty="0"/>
          </a:p>
        </p:txBody>
      </p:sp>
      <p:pic>
        <p:nvPicPr>
          <p:cNvPr id="5" name="Picture 4">
            <a:extLst>
              <a:ext uri="{FF2B5EF4-FFF2-40B4-BE49-F238E27FC236}">
                <a16:creationId xmlns:a16="http://schemas.microsoft.com/office/drawing/2014/main" id="{A9B2D051-E38B-484E-9001-E4C8DBF91349}"/>
              </a:ext>
            </a:extLst>
          </p:cNvPr>
          <p:cNvPicPr>
            <a:picLocks noChangeAspect="1"/>
          </p:cNvPicPr>
          <p:nvPr/>
        </p:nvPicPr>
        <p:blipFill>
          <a:blip r:embed="rId2"/>
          <a:stretch>
            <a:fillRect/>
          </a:stretch>
        </p:blipFill>
        <p:spPr>
          <a:xfrm>
            <a:off x="1497061" y="3017838"/>
            <a:ext cx="10234660" cy="3105871"/>
          </a:xfrm>
          <a:prstGeom prst="rect">
            <a:avLst/>
          </a:prstGeom>
        </p:spPr>
      </p:pic>
      <p:sp>
        <p:nvSpPr>
          <p:cNvPr id="4" name="Slide Number Placeholder 3">
            <a:extLst>
              <a:ext uri="{FF2B5EF4-FFF2-40B4-BE49-F238E27FC236}">
                <a16:creationId xmlns:a16="http://schemas.microsoft.com/office/drawing/2014/main" id="{435D0E5F-0CDD-45AB-BCA8-170237AD415A}"/>
              </a:ext>
            </a:extLst>
          </p:cNvPr>
          <p:cNvSpPr>
            <a:spLocks noGrp="1"/>
          </p:cNvSpPr>
          <p:nvPr>
            <p:ph type="sldNum" sz="quarter" idx="12"/>
          </p:nvPr>
        </p:nvSpPr>
        <p:spPr/>
        <p:txBody>
          <a:bodyPr/>
          <a:lstStyle/>
          <a:p>
            <a:fld id="{12E2E444-2EA1-4C0B-BE2D-F36181C1996C}" type="slidenum">
              <a:rPr lang="en-US" smtClean="0"/>
              <a:t>28</a:t>
            </a:fld>
            <a:endParaRPr lang="en-US"/>
          </a:p>
        </p:txBody>
      </p:sp>
    </p:spTree>
    <p:extLst>
      <p:ext uri="{BB962C8B-B14F-4D97-AF65-F5344CB8AC3E}">
        <p14:creationId xmlns:p14="http://schemas.microsoft.com/office/powerpoint/2010/main" val="1866024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5459E-43E5-43CA-B2F4-C73991F6BB1A}"/>
              </a:ext>
            </a:extLst>
          </p:cNvPr>
          <p:cNvSpPr>
            <a:spLocks noGrp="1"/>
          </p:cNvSpPr>
          <p:nvPr>
            <p:ph type="title"/>
          </p:nvPr>
        </p:nvSpPr>
        <p:spPr>
          <a:xfrm>
            <a:off x="1913467" y="274638"/>
            <a:ext cx="9999133" cy="653617"/>
          </a:xfrm>
        </p:spPr>
        <p:txBody>
          <a:bodyPr>
            <a:normAutofit fontScale="90000"/>
          </a:bodyPr>
          <a:lstStyle/>
          <a:p>
            <a:r>
              <a:rPr lang="en-US" dirty="0"/>
              <a:t>Con…</a:t>
            </a:r>
          </a:p>
        </p:txBody>
      </p:sp>
      <p:sp>
        <p:nvSpPr>
          <p:cNvPr id="3" name="Content Placeholder 2">
            <a:extLst>
              <a:ext uri="{FF2B5EF4-FFF2-40B4-BE49-F238E27FC236}">
                <a16:creationId xmlns:a16="http://schemas.microsoft.com/office/drawing/2014/main" id="{FD4BE25F-875D-4F97-989B-1061F14863E0}"/>
              </a:ext>
            </a:extLst>
          </p:cNvPr>
          <p:cNvSpPr>
            <a:spLocks noGrp="1"/>
          </p:cNvSpPr>
          <p:nvPr>
            <p:ph idx="1"/>
          </p:nvPr>
        </p:nvSpPr>
        <p:spPr>
          <a:xfrm>
            <a:off x="1163782" y="928255"/>
            <a:ext cx="10596419" cy="5929745"/>
          </a:xfrm>
        </p:spPr>
        <p:txBody>
          <a:bodyPr/>
          <a:lstStyle/>
          <a:p>
            <a:pPr marL="82550" indent="0" algn="just">
              <a:buNone/>
            </a:pPr>
            <a:r>
              <a:rPr lang="en-US" sz="2800" b="1" i="0" u="none" strike="noStrike" baseline="0" dirty="0">
                <a:solidFill>
                  <a:srgbClr val="000000"/>
                </a:solidFill>
                <a:latin typeface="Times New Roman" panose="02020603050405020304" pitchFamily="18" charset="0"/>
              </a:rPr>
              <a:t>Structured data:  </a:t>
            </a:r>
          </a:p>
          <a:p>
            <a:pPr algn="just">
              <a:lnSpc>
                <a:spcPct val="150000"/>
              </a:lnSpc>
            </a:pPr>
            <a:r>
              <a:rPr lang="en-US" sz="2800" b="0" i="0" u="none" strike="noStrike" baseline="0" dirty="0">
                <a:solidFill>
                  <a:srgbClr val="000000"/>
                </a:solidFill>
                <a:latin typeface="Times New Roman" panose="02020603050405020304" pitchFamily="18" charset="0"/>
              </a:rPr>
              <a:t>adheres to a </a:t>
            </a:r>
            <a:r>
              <a:rPr lang="en-US" sz="2800" b="0" i="0" u="none" strike="noStrike" baseline="0" dirty="0">
                <a:solidFill>
                  <a:srgbClr val="FF0000"/>
                </a:solidFill>
                <a:latin typeface="Times New Roman" panose="02020603050405020304" pitchFamily="18" charset="0"/>
              </a:rPr>
              <a:t>pre-defined data model </a:t>
            </a:r>
            <a:r>
              <a:rPr lang="en-US" sz="2800" b="0" i="0" u="none" strike="noStrike" baseline="0" dirty="0">
                <a:solidFill>
                  <a:srgbClr val="000000"/>
                </a:solidFill>
                <a:latin typeface="Times New Roman" panose="02020603050405020304" pitchFamily="18" charset="0"/>
              </a:rPr>
              <a:t>and is therefore </a:t>
            </a:r>
            <a:r>
              <a:rPr lang="en-US" sz="2800" b="0" i="0" u="none" strike="noStrike" baseline="0" dirty="0">
                <a:solidFill>
                  <a:srgbClr val="FF0000"/>
                </a:solidFill>
                <a:latin typeface="Times New Roman" panose="02020603050405020304" pitchFamily="18" charset="0"/>
              </a:rPr>
              <a:t>straightforward to analyze</a:t>
            </a:r>
            <a:r>
              <a:rPr lang="en-US" sz="2800" b="0" i="0" u="none" strike="noStrike" baseline="0" dirty="0">
                <a:solidFill>
                  <a:srgbClr val="000000"/>
                </a:solidFill>
                <a:latin typeface="Times New Roman" panose="02020603050405020304" pitchFamily="18" charset="0"/>
              </a:rPr>
              <a:t>. </a:t>
            </a:r>
          </a:p>
          <a:p>
            <a:pPr algn="just">
              <a:lnSpc>
                <a:spcPct val="150000"/>
              </a:lnSpc>
            </a:pPr>
            <a:r>
              <a:rPr lang="en-US" sz="2800" b="0" i="0" u="none" strike="noStrike" baseline="0" dirty="0">
                <a:solidFill>
                  <a:srgbClr val="000000"/>
                </a:solidFill>
                <a:latin typeface="Times New Roman" panose="02020603050405020304" pitchFamily="18" charset="0"/>
              </a:rPr>
              <a:t>Structured data conforms to a </a:t>
            </a:r>
            <a:r>
              <a:rPr lang="en-US" sz="2800" b="0" i="0" u="none" strike="noStrike" baseline="0" dirty="0">
                <a:solidFill>
                  <a:srgbClr val="FF0000"/>
                </a:solidFill>
                <a:latin typeface="Times New Roman" panose="02020603050405020304" pitchFamily="18" charset="0"/>
              </a:rPr>
              <a:t>tabular format </a:t>
            </a:r>
            <a:r>
              <a:rPr lang="en-US" sz="2800" b="0" i="0" u="none" strike="noStrike" baseline="0" dirty="0">
                <a:solidFill>
                  <a:srgbClr val="000000"/>
                </a:solidFill>
                <a:latin typeface="Times New Roman" panose="02020603050405020304" pitchFamily="18" charset="0"/>
              </a:rPr>
              <a:t>with a relationship between the different rows and columns. </a:t>
            </a:r>
          </a:p>
          <a:p>
            <a:pPr algn="just">
              <a:lnSpc>
                <a:spcPct val="150000"/>
              </a:lnSpc>
            </a:pPr>
            <a:r>
              <a:rPr lang="en-US" sz="2800" b="0" i="0" u="none" strike="noStrike" baseline="0" dirty="0">
                <a:solidFill>
                  <a:srgbClr val="000000"/>
                </a:solidFill>
                <a:latin typeface="Times New Roman" panose="02020603050405020304" pitchFamily="18" charset="0"/>
              </a:rPr>
              <a:t>Common examples of structured data are </a:t>
            </a:r>
            <a:r>
              <a:rPr lang="en-US" sz="2800" b="0" i="0" u="none" strike="noStrike" baseline="0" dirty="0">
                <a:solidFill>
                  <a:srgbClr val="FF0000"/>
                </a:solidFill>
                <a:latin typeface="Times New Roman" panose="02020603050405020304" pitchFamily="18" charset="0"/>
              </a:rPr>
              <a:t>Excel files or SQL databases </a:t>
            </a:r>
          </a:p>
        </p:txBody>
      </p:sp>
      <p:sp>
        <p:nvSpPr>
          <p:cNvPr id="4" name="Slide Number Placeholder 3">
            <a:extLst>
              <a:ext uri="{FF2B5EF4-FFF2-40B4-BE49-F238E27FC236}">
                <a16:creationId xmlns:a16="http://schemas.microsoft.com/office/drawing/2014/main" id="{2565371E-9243-41C0-8FA5-A34D0FACCCED}"/>
              </a:ext>
            </a:extLst>
          </p:cNvPr>
          <p:cNvSpPr>
            <a:spLocks noGrp="1"/>
          </p:cNvSpPr>
          <p:nvPr>
            <p:ph type="sldNum" sz="quarter" idx="12"/>
          </p:nvPr>
        </p:nvSpPr>
        <p:spPr/>
        <p:txBody>
          <a:bodyPr/>
          <a:lstStyle/>
          <a:p>
            <a:fld id="{12E2E444-2EA1-4C0B-BE2D-F36181C1996C}" type="slidenum">
              <a:rPr lang="en-US" smtClean="0"/>
              <a:t>29</a:t>
            </a:fld>
            <a:endParaRPr lang="en-US"/>
          </a:p>
        </p:txBody>
      </p:sp>
    </p:spTree>
    <p:extLst>
      <p:ext uri="{BB962C8B-B14F-4D97-AF65-F5344CB8AC3E}">
        <p14:creationId xmlns:p14="http://schemas.microsoft.com/office/powerpoint/2010/main" val="223702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728F-D83A-4063-8EE7-42B368892D67}"/>
              </a:ext>
            </a:extLst>
          </p:cNvPr>
          <p:cNvSpPr>
            <a:spLocks noGrp="1"/>
          </p:cNvSpPr>
          <p:nvPr>
            <p:ph type="title"/>
          </p:nvPr>
        </p:nvSpPr>
        <p:spPr>
          <a:xfrm>
            <a:off x="1913467" y="0"/>
            <a:ext cx="9999133" cy="1143000"/>
          </a:xfrm>
        </p:spPr>
        <p:txBody>
          <a:bodyPr/>
          <a:lstStyle/>
          <a:p>
            <a:r>
              <a:rPr lang="en-US" dirty="0"/>
              <a:t>What is emerging technology?</a:t>
            </a:r>
          </a:p>
        </p:txBody>
      </p:sp>
      <p:sp>
        <p:nvSpPr>
          <p:cNvPr id="3" name="Content Placeholder 2">
            <a:extLst>
              <a:ext uri="{FF2B5EF4-FFF2-40B4-BE49-F238E27FC236}">
                <a16:creationId xmlns:a16="http://schemas.microsoft.com/office/drawing/2014/main" id="{B3EE9DD2-7610-4B5E-8F17-FA5CBF54E5C2}"/>
              </a:ext>
            </a:extLst>
          </p:cNvPr>
          <p:cNvSpPr>
            <a:spLocks noGrp="1"/>
          </p:cNvSpPr>
          <p:nvPr>
            <p:ph idx="1"/>
          </p:nvPr>
        </p:nvSpPr>
        <p:spPr>
          <a:xfrm>
            <a:off x="1197033" y="1143000"/>
            <a:ext cx="10715567" cy="5565053"/>
          </a:xfrm>
        </p:spPr>
        <p:txBody>
          <a:bodyPr/>
          <a:lstStyle/>
          <a:p>
            <a:pPr algn="just"/>
            <a:r>
              <a:rPr lang="en-US" sz="3600" b="0" i="0" u="none" strike="noStrike" baseline="0" dirty="0">
                <a:solidFill>
                  <a:srgbClr val="000000"/>
                </a:solidFill>
                <a:latin typeface="Times New Roman" panose="02020603050405020304" pitchFamily="18" charset="0"/>
              </a:rPr>
              <a:t>Emerging technology describe a new technology, </a:t>
            </a:r>
          </a:p>
          <a:p>
            <a:pPr algn="just"/>
            <a:r>
              <a:rPr lang="en-US" sz="3600" b="0" i="0" u="none" strike="noStrike" baseline="0" dirty="0">
                <a:solidFill>
                  <a:srgbClr val="000000"/>
                </a:solidFill>
                <a:latin typeface="Times New Roman" panose="02020603050405020304" pitchFamily="18" charset="0"/>
              </a:rPr>
              <a:t> </a:t>
            </a:r>
            <a:r>
              <a:rPr lang="en-US" sz="3600" dirty="0">
                <a:solidFill>
                  <a:srgbClr val="000000"/>
                </a:solidFill>
                <a:latin typeface="Times New Roman" panose="02020603050405020304" pitchFamily="18" charset="0"/>
              </a:rPr>
              <a:t>I</a:t>
            </a:r>
            <a:r>
              <a:rPr lang="en-US" sz="3600" b="0" i="0" u="none" strike="noStrike" baseline="0" dirty="0">
                <a:solidFill>
                  <a:srgbClr val="000000"/>
                </a:solidFill>
                <a:latin typeface="Times New Roman" panose="02020603050405020304" pitchFamily="18" charset="0"/>
              </a:rPr>
              <a:t>t may also refer to the continuing development of existing technology; it can have slightly different meanings when used in different areas, such as media, business, science, or education. </a:t>
            </a:r>
          </a:p>
          <a:p>
            <a:pPr algn="just"/>
            <a:r>
              <a:rPr lang="en-US" sz="3600" b="0" i="0" u="none" strike="noStrike" baseline="0" dirty="0">
                <a:solidFill>
                  <a:srgbClr val="000000"/>
                </a:solidFill>
                <a:latin typeface="Times New Roman" panose="02020603050405020304" pitchFamily="18" charset="0"/>
              </a:rPr>
              <a:t>The term commonly refers to technologies that are currently developing, or that are expected to be available within the next five to ten years </a:t>
            </a:r>
          </a:p>
          <a:p>
            <a:r>
              <a:rPr kumimoji="0" lang="en-US" sz="3200" b="0" i="0" u="none" strike="noStrike" kern="1200" cap="none" spc="0" normalizeH="0" baseline="0" noProof="0" dirty="0">
                <a:ln>
                  <a:noFill/>
                </a:ln>
                <a:solidFill>
                  <a:srgbClr val="572314"/>
                </a:solidFill>
                <a:effectLst>
                  <a:outerShdw blurRad="50000" dist="30000" dir="5400000" algn="tl" rotWithShape="0">
                    <a:srgbClr val="000000">
                      <a:alpha val="30000"/>
                    </a:srgbClr>
                  </a:outerShdw>
                </a:effectLst>
                <a:uLnTx/>
                <a:uFillTx/>
                <a:latin typeface="Gill Sans MT"/>
                <a:ea typeface="+mj-ea"/>
                <a:cs typeface="+mj-cs"/>
              </a:rPr>
              <a:t>Examples of currently available ET</a:t>
            </a:r>
            <a:r>
              <a:rPr lang="en-US" sz="2800" dirty="0">
                <a:solidFill>
                  <a:srgbClr val="000000"/>
                </a:solidFill>
                <a:latin typeface="Times New Roman" panose="02020603050405020304" pitchFamily="18" charset="0"/>
              </a:rPr>
              <a:t>: </a:t>
            </a:r>
            <a:r>
              <a:rPr lang="en-US" sz="2800" i="0" u="none" strike="noStrike" baseline="0" dirty="0">
                <a:solidFill>
                  <a:srgbClr val="000000"/>
                </a:solidFill>
                <a:latin typeface="Times New Roman" panose="02020603050405020304" pitchFamily="18" charset="0"/>
              </a:rPr>
              <a:t>AI,  </a:t>
            </a:r>
            <a:r>
              <a:rPr lang="en-US" sz="2800" dirty="0">
                <a:solidFill>
                  <a:srgbClr val="000000"/>
                </a:solidFill>
                <a:latin typeface="Times New Roman" panose="02020603050405020304" pitchFamily="18" charset="0"/>
              </a:rPr>
              <a:t>IoT, </a:t>
            </a:r>
            <a:r>
              <a:rPr lang="en-US" sz="2800" i="0" u="none" strike="noStrike" baseline="0" dirty="0">
                <a:solidFill>
                  <a:srgbClr val="000000"/>
                </a:solidFill>
                <a:latin typeface="Times New Roman" panose="02020603050405020304" pitchFamily="18" charset="0"/>
              </a:rPr>
              <a:t>AR and VR, </a:t>
            </a:r>
            <a:r>
              <a:rPr lang="en-US" sz="2800" dirty="0">
                <a:solidFill>
                  <a:srgbClr val="000000"/>
                </a:solidFill>
                <a:latin typeface="Times New Roman" panose="02020603050405020304" pitchFamily="18" charset="0"/>
              </a:rPr>
              <a:t>Cloud computing, b</a:t>
            </a:r>
            <a:r>
              <a:rPr lang="en-US" sz="2800" i="0" u="none" strike="noStrike" baseline="0" dirty="0">
                <a:solidFill>
                  <a:srgbClr val="000000"/>
                </a:solidFill>
                <a:latin typeface="Times New Roman" panose="02020603050405020304" pitchFamily="18" charset="0"/>
              </a:rPr>
              <a:t>lock chain, Big Data , </a:t>
            </a:r>
            <a:r>
              <a:rPr lang="en-US" sz="2800" dirty="0" err="1">
                <a:solidFill>
                  <a:srgbClr val="000000"/>
                </a:solidFill>
                <a:latin typeface="Times New Roman" panose="02020603050405020304" pitchFamily="18" charset="0"/>
              </a:rPr>
              <a:t>DevOpps</a:t>
            </a:r>
            <a:r>
              <a:rPr lang="en-US" sz="2800" dirty="0">
                <a:solidFill>
                  <a:srgbClr val="000000"/>
                </a:solidFill>
                <a:latin typeface="Times New Roman" panose="02020603050405020304" pitchFamily="18" charset="0"/>
              </a:rPr>
              <a:t> </a:t>
            </a:r>
            <a:r>
              <a:rPr lang="en-US" sz="2800" dirty="0"/>
              <a:t>Etc..</a:t>
            </a:r>
          </a:p>
        </p:txBody>
      </p:sp>
      <p:sp>
        <p:nvSpPr>
          <p:cNvPr id="4" name="Slide Number Placeholder 3">
            <a:extLst>
              <a:ext uri="{FF2B5EF4-FFF2-40B4-BE49-F238E27FC236}">
                <a16:creationId xmlns:a16="http://schemas.microsoft.com/office/drawing/2014/main" id="{EB2CD309-7935-4971-8527-476A8D0C4F1A}"/>
              </a:ext>
            </a:extLst>
          </p:cNvPr>
          <p:cNvSpPr>
            <a:spLocks noGrp="1"/>
          </p:cNvSpPr>
          <p:nvPr>
            <p:ph type="sldNum" sz="quarter" idx="12"/>
          </p:nvPr>
        </p:nvSpPr>
        <p:spPr/>
        <p:txBody>
          <a:bodyPr/>
          <a:lstStyle/>
          <a:p>
            <a:fld id="{12E2E444-2EA1-4C0B-BE2D-F36181C1996C}" type="slidenum">
              <a:rPr lang="en-US" smtClean="0"/>
              <a:t>3</a:t>
            </a:fld>
            <a:endParaRPr lang="en-US"/>
          </a:p>
        </p:txBody>
      </p:sp>
    </p:spTree>
    <p:extLst>
      <p:ext uri="{BB962C8B-B14F-4D97-AF65-F5344CB8AC3E}">
        <p14:creationId xmlns:p14="http://schemas.microsoft.com/office/powerpoint/2010/main" val="24516706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5459E-43E5-43CA-B2F4-C73991F6BB1A}"/>
              </a:ext>
            </a:extLst>
          </p:cNvPr>
          <p:cNvSpPr>
            <a:spLocks noGrp="1"/>
          </p:cNvSpPr>
          <p:nvPr>
            <p:ph type="title"/>
          </p:nvPr>
        </p:nvSpPr>
        <p:spPr>
          <a:xfrm>
            <a:off x="1913467" y="274638"/>
            <a:ext cx="9999133" cy="653617"/>
          </a:xfrm>
        </p:spPr>
        <p:txBody>
          <a:bodyPr>
            <a:normAutofit fontScale="90000"/>
          </a:bodyPr>
          <a:lstStyle/>
          <a:p>
            <a:r>
              <a:rPr lang="en-US" dirty="0"/>
              <a:t>Con…</a:t>
            </a:r>
          </a:p>
        </p:txBody>
      </p:sp>
      <p:sp>
        <p:nvSpPr>
          <p:cNvPr id="3" name="Content Placeholder 2">
            <a:extLst>
              <a:ext uri="{FF2B5EF4-FFF2-40B4-BE49-F238E27FC236}">
                <a16:creationId xmlns:a16="http://schemas.microsoft.com/office/drawing/2014/main" id="{FD4BE25F-875D-4F97-989B-1061F14863E0}"/>
              </a:ext>
            </a:extLst>
          </p:cNvPr>
          <p:cNvSpPr>
            <a:spLocks noGrp="1"/>
          </p:cNvSpPr>
          <p:nvPr>
            <p:ph idx="1"/>
          </p:nvPr>
        </p:nvSpPr>
        <p:spPr>
          <a:xfrm>
            <a:off x="1163782" y="928255"/>
            <a:ext cx="10596419" cy="5929745"/>
          </a:xfrm>
        </p:spPr>
        <p:txBody>
          <a:bodyPr/>
          <a:lstStyle/>
          <a:p>
            <a:pPr marL="82550" indent="0" algn="just">
              <a:buNone/>
            </a:pPr>
            <a:r>
              <a:rPr lang="en-US" b="1" i="0" u="none" strike="noStrike" baseline="0" dirty="0">
                <a:solidFill>
                  <a:srgbClr val="000000"/>
                </a:solidFill>
                <a:latin typeface="Times New Roman" panose="02020603050405020304" pitchFamily="18" charset="0"/>
              </a:rPr>
              <a:t>Semi-structured:</a:t>
            </a:r>
            <a:r>
              <a:rPr lang="en-US" b="1" i="0" u="none" strike="noStrike" dirty="0">
                <a:solidFill>
                  <a:srgbClr val="000000"/>
                </a:solidFill>
                <a:latin typeface="Times New Roman" panose="02020603050405020304" pitchFamily="18" charset="0"/>
              </a:rPr>
              <a:t> </a:t>
            </a:r>
          </a:p>
          <a:p>
            <a:pPr algn="just"/>
            <a:r>
              <a:rPr lang="en-US" sz="2800" b="0" i="0" u="none" strike="noStrike" baseline="0" dirty="0">
                <a:solidFill>
                  <a:srgbClr val="000000"/>
                </a:solidFill>
                <a:latin typeface="Times New Roman" panose="02020603050405020304" pitchFamily="18" charset="0"/>
              </a:rPr>
              <a:t>a form of structured data that does not conform with the </a:t>
            </a:r>
            <a:r>
              <a:rPr lang="en-US" sz="2800" b="0" i="0" u="none" strike="noStrike" baseline="0" dirty="0">
                <a:solidFill>
                  <a:srgbClr val="FF0000"/>
                </a:solidFill>
                <a:latin typeface="Times New Roman" panose="02020603050405020304" pitchFamily="18" charset="0"/>
              </a:rPr>
              <a:t>formal structure of data models</a:t>
            </a:r>
            <a:r>
              <a:rPr lang="en-US" sz="2800" b="0" i="0" u="none" strike="noStrike" baseline="0" dirty="0">
                <a:solidFill>
                  <a:srgbClr val="000000"/>
                </a:solidFill>
                <a:latin typeface="Times New Roman" panose="02020603050405020304" pitchFamily="18" charset="0"/>
              </a:rPr>
              <a:t> associated with relational databases or other forms of data tables</a:t>
            </a:r>
            <a:endParaRPr lang="en-US" sz="2800" dirty="0">
              <a:solidFill>
                <a:srgbClr val="000000"/>
              </a:solidFill>
              <a:latin typeface="Times New Roman" panose="02020603050405020304" pitchFamily="18" charset="0"/>
            </a:endParaRPr>
          </a:p>
          <a:p>
            <a:pPr algn="just"/>
            <a:r>
              <a:rPr lang="en-US" sz="2800" b="0" i="0" u="none" strike="noStrike" baseline="0" dirty="0">
                <a:solidFill>
                  <a:srgbClr val="000000"/>
                </a:solidFill>
                <a:latin typeface="Times New Roman" panose="02020603050405020304" pitchFamily="18" charset="0"/>
              </a:rPr>
              <a:t>but contains </a:t>
            </a:r>
            <a:r>
              <a:rPr lang="en-US" sz="2800" b="0" i="0" u="none" strike="noStrike" baseline="0" dirty="0">
                <a:solidFill>
                  <a:srgbClr val="FF0000"/>
                </a:solidFill>
                <a:latin typeface="Times New Roman" panose="02020603050405020304" pitchFamily="18" charset="0"/>
              </a:rPr>
              <a:t>tags or other markers to separate semantic elements </a:t>
            </a:r>
            <a:r>
              <a:rPr lang="en-US" sz="2800" b="0" i="0" u="none" strike="noStrike" baseline="0" dirty="0">
                <a:solidFill>
                  <a:srgbClr val="000000"/>
                </a:solidFill>
                <a:latin typeface="Times New Roman" panose="02020603050405020304" pitchFamily="18" charset="0"/>
              </a:rPr>
              <a:t>and enforce hierarchies of records and fields within the data </a:t>
            </a:r>
          </a:p>
          <a:p>
            <a:pPr algn="just"/>
            <a:r>
              <a:rPr lang="en-US" sz="2800" b="0" i="0" u="none" strike="noStrike" baseline="0" dirty="0">
                <a:solidFill>
                  <a:srgbClr val="000000"/>
                </a:solidFill>
                <a:latin typeface="Times New Roman" panose="02020603050405020304" pitchFamily="18" charset="0"/>
              </a:rPr>
              <a:t>it is also known as a </a:t>
            </a:r>
            <a:r>
              <a:rPr lang="en-US" sz="2800" b="0" i="0" u="none" strike="noStrike" baseline="0" dirty="0">
                <a:solidFill>
                  <a:srgbClr val="FF0000"/>
                </a:solidFill>
                <a:latin typeface="Times New Roman" panose="02020603050405020304" pitchFamily="18" charset="0"/>
              </a:rPr>
              <a:t>self-describing structure </a:t>
            </a:r>
            <a:r>
              <a:rPr lang="en-US" sz="2800" b="0" i="0" u="none" strike="noStrike" baseline="0" dirty="0">
                <a:latin typeface="Times New Roman" panose="02020603050405020304" pitchFamily="18" charset="0"/>
              </a:rPr>
              <a:t>e.g. XML, JSON</a:t>
            </a:r>
            <a:endParaRPr lang="en-US" sz="2800" dirty="0"/>
          </a:p>
        </p:txBody>
      </p:sp>
      <p:sp>
        <p:nvSpPr>
          <p:cNvPr id="4" name="Slide Number Placeholder 3">
            <a:extLst>
              <a:ext uri="{FF2B5EF4-FFF2-40B4-BE49-F238E27FC236}">
                <a16:creationId xmlns:a16="http://schemas.microsoft.com/office/drawing/2014/main" id="{2565371E-9243-41C0-8FA5-A34D0FACCCED}"/>
              </a:ext>
            </a:extLst>
          </p:cNvPr>
          <p:cNvSpPr>
            <a:spLocks noGrp="1"/>
          </p:cNvSpPr>
          <p:nvPr>
            <p:ph type="sldNum" sz="quarter" idx="12"/>
          </p:nvPr>
        </p:nvSpPr>
        <p:spPr/>
        <p:txBody>
          <a:bodyPr/>
          <a:lstStyle/>
          <a:p>
            <a:fld id="{12E2E444-2EA1-4C0B-BE2D-F36181C1996C}" type="slidenum">
              <a:rPr lang="en-US" smtClean="0"/>
              <a:t>30</a:t>
            </a:fld>
            <a:endParaRPr lang="en-US"/>
          </a:p>
        </p:txBody>
      </p:sp>
    </p:spTree>
    <p:extLst>
      <p:ext uri="{BB962C8B-B14F-4D97-AF65-F5344CB8AC3E}">
        <p14:creationId xmlns:p14="http://schemas.microsoft.com/office/powerpoint/2010/main" val="3766927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0DFA5-5EE4-453E-9E61-796E97B2DE10}"/>
              </a:ext>
            </a:extLst>
          </p:cNvPr>
          <p:cNvSpPr>
            <a:spLocks noGrp="1"/>
          </p:cNvSpPr>
          <p:nvPr>
            <p:ph type="title"/>
          </p:nvPr>
        </p:nvSpPr>
        <p:spPr>
          <a:xfrm>
            <a:off x="1913467" y="111350"/>
            <a:ext cx="9999133" cy="1143000"/>
          </a:xfrm>
        </p:spPr>
        <p:txBody>
          <a:bodyPr/>
          <a:lstStyle/>
          <a:p>
            <a:r>
              <a:rPr lang="en-US" dirty="0"/>
              <a:t>Con…</a:t>
            </a:r>
          </a:p>
        </p:txBody>
      </p:sp>
      <p:sp>
        <p:nvSpPr>
          <p:cNvPr id="3" name="Content Placeholder 2">
            <a:extLst>
              <a:ext uri="{FF2B5EF4-FFF2-40B4-BE49-F238E27FC236}">
                <a16:creationId xmlns:a16="http://schemas.microsoft.com/office/drawing/2014/main" id="{452A8802-AD64-4AF6-8D1C-BFE5A6D5CB2E}"/>
              </a:ext>
            </a:extLst>
          </p:cNvPr>
          <p:cNvSpPr>
            <a:spLocks noGrp="1"/>
          </p:cNvSpPr>
          <p:nvPr>
            <p:ph idx="1"/>
          </p:nvPr>
        </p:nvSpPr>
        <p:spPr>
          <a:xfrm>
            <a:off x="1534887" y="930729"/>
            <a:ext cx="10377714" cy="5317671"/>
          </a:xfrm>
        </p:spPr>
        <p:txBody>
          <a:bodyPr/>
          <a:lstStyle/>
          <a:p>
            <a:pPr marL="82550" indent="0" algn="just">
              <a:buNone/>
            </a:pPr>
            <a:r>
              <a:rPr lang="en-US" sz="3200" b="1" i="0" u="none" strike="noStrike" baseline="0" dirty="0">
                <a:solidFill>
                  <a:srgbClr val="000000"/>
                </a:solidFill>
                <a:latin typeface="Times New Roman" panose="02020603050405020304" pitchFamily="18" charset="0"/>
              </a:rPr>
              <a:t>Unstructured data </a:t>
            </a:r>
          </a:p>
          <a:p>
            <a:pPr algn="just"/>
            <a:r>
              <a:rPr lang="en-US" sz="3200" b="0" i="0" u="none" strike="noStrike" baseline="0" dirty="0">
                <a:solidFill>
                  <a:srgbClr val="000000"/>
                </a:solidFill>
                <a:latin typeface="Times New Roman" panose="02020603050405020304" pitchFamily="18" charset="0"/>
              </a:rPr>
              <a:t>is information that either does not have a </a:t>
            </a:r>
            <a:r>
              <a:rPr lang="en-US" sz="3200" b="0" i="0" u="none" strike="noStrike" baseline="0" dirty="0">
                <a:solidFill>
                  <a:srgbClr val="FF0000"/>
                </a:solidFill>
                <a:latin typeface="Times New Roman" panose="02020603050405020304" pitchFamily="18" charset="0"/>
              </a:rPr>
              <a:t>predefined data model </a:t>
            </a:r>
            <a:r>
              <a:rPr lang="en-US" sz="3200" b="0" i="0" u="none" strike="noStrike" baseline="0" dirty="0">
                <a:solidFill>
                  <a:srgbClr val="000000"/>
                </a:solidFill>
                <a:latin typeface="Times New Roman" panose="02020603050405020304" pitchFamily="18" charset="0"/>
              </a:rPr>
              <a:t>or is not </a:t>
            </a:r>
            <a:r>
              <a:rPr lang="en-US" sz="3200" b="1" i="0" u="none" strike="noStrike" baseline="0" dirty="0">
                <a:solidFill>
                  <a:srgbClr val="000000"/>
                </a:solidFill>
                <a:latin typeface="Times New Roman" panose="02020603050405020304" pitchFamily="18" charset="0"/>
              </a:rPr>
              <a:t>organized</a:t>
            </a:r>
            <a:r>
              <a:rPr lang="en-US" sz="3200" b="0" i="0" u="none" strike="noStrike" baseline="0" dirty="0">
                <a:solidFill>
                  <a:srgbClr val="000000"/>
                </a:solidFill>
                <a:latin typeface="Times New Roman" panose="02020603050405020304" pitchFamily="18" charset="0"/>
              </a:rPr>
              <a:t> in a pre-defined manner. </a:t>
            </a:r>
          </a:p>
          <a:p>
            <a:pPr algn="just"/>
            <a:r>
              <a:rPr lang="en-US" sz="3200" b="0" i="0" u="none" strike="noStrike" baseline="0" dirty="0">
                <a:solidFill>
                  <a:srgbClr val="000000"/>
                </a:solidFill>
                <a:latin typeface="Times New Roman" panose="02020603050405020304" pitchFamily="18" charset="0"/>
              </a:rPr>
              <a:t>Unstructured information is typically </a:t>
            </a:r>
            <a:r>
              <a:rPr lang="en-US" sz="3200" b="0" i="0" u="none" strike="noStrike" baseline="0" dirty="0">
                <a:solidFill>
                  <a:srgbClr val="FF0000"/>
                </a:solidFill>
                <a:latin typeface="Times New Roman" panose="02020603050405020304" pitchFamily="18" charset="0"/>
              </a:rPr>
              <a:t>text-heavy</a:t>
            </a:r>
            <a:r>
              <a:rPr lang="en-US" sz="3200" b="0" i="0" u="none" strike="noStrike" baseline="0" dirty="0">
                <a:solidFill>
                  <a:srgbClr val="000000"/>
                </a:solidFill>
                <a:latin typeface="Times New Roman" panose="02020603050405020304" pitchFamily="18" charset="0"/>
              </a:rPr>
              <a:t> but may contain data such as </a:t>
            </a:r>
            <a:r>
              <a:rPr lang="en-US" sz="3200" b="0" i="0" u="none" strike="noStrike" baseline="0" dirty="0">
                <a:solidFill>
                  <a:srgbClr val="FF0000"/>
                </a:solidFill>
                <a:latin typeface="Times New Roman" panose="02020603050405020304" pitchFamily="18" charset="0"/>
              </a:rPr>
              <a:t>dates, numbers, and facts as well</a:t>
            </a:r>
            <a:r>
              <a:rPr lang="en-US" sz="3200" b="0" i="0" u="none" strike="noStrike" baseline="0" dirty="0">
                <a:solidFill>
                  <a:srgbClr val="000000"/>
                </a:solidFill>
                <a:latin typeface="Times New Roman" panose="02020603050405020304" pitchFamily="18" charset="0"/>
              </a:rPr>
              <a:t>. </a:t>
            </a:r>
          </a:p>
          <a:p>
            <a:pPr algn="just"/>
            <a:r>
              <a:rPr lang="en-US" sz="3200" b="0" i="0" u="none" strike="noStrike" baseline="0" dirty="0">
                <a:solidFill>
                  <a:srgbClr val="000000"/>
                </a:solidFill>
                <a:latin typeface="Times New Roman" panose="02020603050405020304" pitchFamily="18" charset="0"/>
              </a:rPr>
              <a:t>This results in irregularities and ambiguities </a:t>
            </a:r>
          </a:p>
          <a:p>
            <a:pPr algn="just"/>
            <a:r>
              <a:rPr lang="en-US" sz="3200" b="0" i="0" u="none" strike="noStrike" baseline="0" dirty="0">
                <a:solidFill>
                  <a:srgbClr val="000000"/>
                </a:solidFill>
                <a:latin typeface="Times New Roman" panose="02020603050405020304" pitchFamily="18" charset="0"/>
              </a:rPr>
              <a:t>examples audio, video files or No-SQL databases. </a:t>
            </a:r>
            <a:endParaRPr lang="en-US" dirty="0"/>
          </a:p>
        </p:txBody>
      </p:sp>
      <p:sp>
        <p:nvSpPr>
          <p:cNvPr id="4" name="Slide Number Placeholder 3">
            <a:extLst>
              <a:ext uri="{FF2B5EF4-FFF2-40B4-BE49-F238E27FC236}">
                <a16:creationId xmlns:a16="http://schemas.microsoft.com/office/drawing/2014/main" id="{E97C0409-DBE9-472D-AC71-012E786CDF0B}"/>
              </a:ext>
            </a:extLst>
          </p:cNvPr>
          <p:cNvSpPr>
            <a:spLocks noGrp="1"/>
          </p:cNvSpPr>
          <p:nvPr>
            <p:ph type="sldNum" sz="quarter" idx="12"/>
          </p:nvPr>
        </p:nvSpPr>
        <p:spPr/>
        <p:txBody>
          <a:bodyPr/>
          <a:lstStyle/>
          <a:p>
            <a:fld id="{12E2E444-2EA1-4C0B-BE2D-F36181C1996C}" type="slidenum">
              <a:rPr lang="en-US" smtClean="0"/>
              <a:t>31</a:t>
            </a:fld>
            <a:endParaRPr lang="en-US"/>
          </a:p>
        </p:txBody>
      </p:sp>
    </p:spTree>
    <p:extLst>
      <p:ext uri="{BB962C8B-B14F-4D97-AF65-F5344CB8AC3E}">
        <p14:creationId xmlns:p14="http://schemas.microsoft.com/office/powerpoint/2010/main" val="1371869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C0B3E-DF2C-4343-AB95-36D8BD9231DD}"/>
              </a:ext>
            </a:extLst>
          </p:cNvPr>
          <p:cNvSpPr>
            <a:spLocks noGrp="1"/>
          </p:cNvSpPr>
          <p:nvPr>
            <p:ph type="title"/>
          </p:nvPr>
        </p:nvSpPr>
        <p:spPr/>
        <p:txBody>
          <a:bodyPr>
            <a:normAutofit/>
          </a:bodyPr>
          <a:lstStyle/>
          <a:p>
            <a:r>
              <a:rPr lang="en-US" sz="3600" b="1" i="0" u="none" strike="noStrike" baseline="0" dirty="0">
                <a:solidFill>
                  <a:srgbClr val="000000"/>
                </a:solidFill>
                <a:latin typeface="Times New Roman" panose="02020603050405020304" pitchFamily="18" charset="0"/>
              </a:rPr>
              <a:t>Metadata – Data about Data </a:t>
            </a:r>
            <a:endParaRPr lang="en-US" sz="3600" dirty="0"/>
          </a:p>
        </p:txBody>
      </p:sp>
      <p:sp>
        <p:nvSpPr>
          <p:cNvPr id="3" name="Content Placeholder 2">
            <a:extLst>
              <a:ext uri="{FF2B5EF4-FFF2-40B4-BE49-F238E27FC236}">
                <a16:creationId xmlns:a16="http://schemas.microsoft.com/office/drawing/2014/main" id="{DC17A7CF-E0FD-4785-BF87-41503A2B2901}"/>
              </a:ext>
            </a:extLst>
          </p:cNvPr>
          <p:cNvSpPr>
            <a:spLocks noGrp="1"/>
          </p:cNvSpPr>
          <p:nvPr>
            <p:ph idx="1"/>
          </p:nvPr>
        </p:nvSpPr>
        <p:spPr>
          <a:xfrm>
            <a:off x="1427019" y="1447800"/>
            <a:ext cx="10485582" cy="5135562"/>
          </a:xfrm>
        </p:spPr>
        <p:txBody>
          <a:bodyPr/>
          <a:lstStyle/>
          <a:p>
            <a:r>
              <a:rPr lang="en-US" sz="3200" b="0" i="0" u="none" strike="noStrike" baseline="0" dirty="0">
                <a:solidFill>
                  <a:srgbClr val="000000"/>
                </a:solidFill>
                <a:latin typeface="Times New Roman" panose="02020603050405020304" pitchFamily="18" charset="0"/>
              </a:rPr>
              <a:t>The last category of data type </a:t>
            </a:r>
          </a:p>
          <a:p>
            <a:r>
              <a:rPr lang="en-US" sz="3200" b="0" i="0" u="none" strike="noStrike" baseline="0" dirty="0">
                <a:solidFill>
                  <a:srgbClr val="000000"/>
                </a:solidFill>
                <a:latin typeface="Times New Roman" panose="02020603050405020304" pitchFamily="18" charset="0"/>
              </a:rPr>
              <a:t>the most important elements for Big Data analysis and big data solutions. </a:t>
            </a:r>
          </a:p>
          <a:p>
            <a:r>
              <a:rPr lang="en-US" sz="3200" b="0" i="0" u="none" strike="noStrike" baseline="0" dirty="0">
                <a:solidFill>
                  <a:srgbClr val="000000"/>
                </a:solidFill>
                <a:latin typeface="Times New Roman" panose="02020603050405020304" pitchFamily="18" charset="0"/>
              </a:rPr>
              <a:t>Metadata is </a:t>
            </a:r>
            <a:r>
              <a:rPr lang="en-US" sz="3200" b="0" i="0" u="none" strike="noStrike" baseline="0" dirty="0">
                <a:solidFill>
                  <a:srgbClr val="FF0000"/>
                </a:solidFill>
                <a:latin typeface="Times New Roman" panose="02020603050405020304" pitchFamily="18" charset="0"/>
              </a:rPr>
              <a:t>data about data </a:t>
            </a:r>
          </a:p>
          <a:p>
            <a:r>
              <a:rPr lang="en-US" sz="3200" b="0" i="0" u="none" strike="noStrike" baseline="0" dirty="0">
                <a:solidFill>
                  <a:srgbClr val="000000"/>
                </a:solidFill>
                <a:latin typeface="Times New Roman" panose="02020603050405020304" pitchFamily="18" charset="0"/>
              </a:rPr>
              <a:t>It provides </a:t>
            </a:r>
            <a:r>
              <a:rPr lang="en-US" sz="3200" b="0" i="0" u="none" strike="noStrike" baseline="0" dirty="0">
                <a:solidFill>
                  <a:srgbClr val="FF0000"/>
                </a:solidFill>
                <a:latin typeface="Times New Roman" panose="02020603050405020304" pitchFamily="18" charset="0"/>
              </a:rPr>
              <a:t>additional</a:t>
            </a:r>
            <a:r>
              <a:rPr lang="en-US" sz="3200" b="0" i="0" u="none" strike="noStrike" baseline="0" dirty="0">
                <a:solidFill>
                  <a:srgbClr val="000000"/>
                </a:solidFill>
                <a:latin typeface="Times New Roman" panose="02020603050405020304" pitchFamily="18" charset="0"/>
              </a:rPr>
              <a:t> </a:t>
            </a:r>
            <a:r>
              <a:rPr lang="en-US" sz="3200" b="0" i="0" u="none" strike="noStrike" baseline="0" dirty="0">
                <a:solidFill>
                  <a:srgbClr val="FF0000"/>
                </a:solidFill>
                <a:latin typeface="Times New Roman" panose="02020603050405020304" pitchFamily="18" charset="0"/>
              </a:rPr>
              <a:t>information</a:t>
            </a:r>
            <a:r>
              <a:rPr lang="en-US" sz="3200" b="0" i="0" u="none" strike="noStrike" baseline="0" dirty="0">
                <a:solidFill>
                  <a:srgbClr val="000000"/>
                </a:solidFill>
                <a:latin typeface="Times New Roman" panose="02020603050405020304" pitchFamily="18" charset="0"/>
              </a:rPr>
              <a:t> about a specific set of data. </a:t>
            </a:r>
          </a:p>
          <a:p>
            <a:r>
              <a:rPr lang="en-US" sz="2800" b="0" i="0" u="none" strike="noStrike" baseline="0" dirty="0">
                <a:solidFill>
                  <a:srgbClr val="000000"/>
                </a:solidFill>
                <a:latin typeface="Times New Roman" panose="02020603050405020304" pitchFamily="18" charset="0"/>
              </a:rPr>
              <a:t>In a set of </a:t>
            </a:r>
            <a:r>
              <a:rPr lang="en-US" sz="2800" b="0" i="0" u="none" strike="noStrike" baseline="0" dirty="0">
                <a:solidFill>
                  <a:srgbClr val="FF0000"/>
                </a:solidFill>
                <a:latin typeface="Times New Roman" panose="02020603050405020304" pitchFamily="18" charset="0"/>
              </a:rPr>
              <a:t>photographs</a:t>
            </a:r>
            <a:r>
              <a:rPr lang="en-US" sz="2800" b="0" i="0" u="none" strike="noStrike" baseline="0" dirty="0">
                <a:solidFill>
                  <a:srgbClr val="000000"/>
                </a:solidFill>
                <a:latin typeface="Times New Roman" panose="02020603050405020304" pitchFamily="18" charset="0"/>
              </a:rPr>
              <a:t>, for example, metadata could describe </a:t>
            </a:r>
            <a:r>
              <a:rPr lang="en-US" sz="2800" b="0" i="0" u="none" strike="noStrike" baseline="0" dirty="0">
                <a:solidFill>
                  <a:srgbClr val="FF0000"/>
                </a:solidFill>
                <a:latin typeface="Times New Roman" panose="02020603050405020304" pitchFamily="18" charset="0"/>
              </a:rPr>
              <a:t>when</a:t>
            </a:r>
            <a:r>
              <a:rPr lang="en-US" sz="2800" b="0" i="0" u="none" strike="noStrike" baseline="0" dirty="0">
                <a:solidFill>
                  <a:srgbClr val="000000"/>
                </a:solidFill>
                <a:latin typeface="Times New Roman" panose="02020603050405020304" pitchFamily="18" charset="0"/>
              </a:rPr>
              <a:t> and </a:t>
            </a:r>
            <a:r>
              <a:rPr lang="en-US" sz="2800" b="0" i="0" u="none" strike="noStrike" baseline="0" dirty="0">
                <a:solidFill>
                  <a:srgbClr val="FF0000"/>
                </a:solidFill>
                <a:latin typeface="Times New Roman" panose="02020603050405020304" pitchFamily="18" charset="0"/>
              </a:rPr>
              <a:t>where</a:t>
            </a:r>
            <a:r>
              <a:rPr lang="en-US" sz="2800" b="0" i="0" u="none" strike="noStrike" baseline="0" dirty="0">
                <a:solidFill>
                  <a:srgbClr val="000000"/>
                </a:solidFill>
                <a:latin typeface="Times New Roman" panose="02020603050405020304" pitchFamily="18" charset="0"/>
              </a:rPr>
              <a:t> the photos were taken. The metadata then provides fields for dates and locations which, by themselves, can be </a:t>
            </a:r>
            <a:r>
              <a:rPr lang="en-US" sz="2800" b="0" i="0" u="none" strike="noStrike" baseline="0" dirty="0">
                <a:solidFill>
                  <a:srgbClr val="FF0000"/>
                </a:solidFill>
                <a:latin typeface="Times New Roman" panose="02020603050405020304" pitchFamily="18" charset="0"/>
              </a:rPr>
              <a:t>considered structured data </a:t>
            </a:r>
            <a:endParaRPr lang="en-US" sz="2800" dirty="0">
              <a:solidFill>
                <a:srgbClr val="FF0000"/>
              </a:solidFill>
            </a:endParaRPr>
          </a:p>
        </p:txBody>
      </p:sp>
      <p:sp>
        <p:nvSpPr>
          <p:cNvPr id="4" name="Slide Number Placeholder 3">
            <a:extLst>
              <a:ext uri="{FF2B5EF4-FFF2-40B4-BE49-F238E27FC236}">
                <a16:creationId xmlns:a16="http://schemas.microsoft.com/office/drawing/2014/main" id="{D81D7F9C-0303-4F9D-AFE1-12974E06715C}"/>
              </a:ext>
            </a:extLst>
          </p:cNvPr>
          <p:cNvSpPr>
            <a:spLocks noGrp="1"/>
          </p:cNvSpPr>
          <p:nvPr>
            <p:ph type="sldNum" sz="quarter" idx="12"/>
          </p:nvPr>
        </p:nvSpPr>
        <p:spPr/>
        <p:txBody>
          <a:bodyPr/>
          <a:lstStyle/>
          <a:p>
            <a:fld id="{12E2E444-2EA1-4C0B-BE2D-F36181C1996C}" type="slidenum">
              <a:rPr lang="en-US" smtClean="0"/>
              <a:t>32</a:t>
            </a:fld>
            <a:endParaRPr lang="en-US"/>
          </a:p>
        </p:txBody>
      </p:sp>
    </p:spTree>
    <p:extLst>
      <p:ext uri="{BB962C8B-B14F-4D97-AF65-F5344CB8AC3E}">
        <p14:creationId xmlns:p14="http://schemas.microsoft.com/office/powerpoint/2010/main" val="2482479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E2A7-D6F0-4C13-9DA8-9F96704F76AB}"/>
              </a:ext>
            </a:extLst>
          </p:cNvPr>
          <p:cNvSpPr>
            <a:spLocks noGrp="1"/>
          </p:cNvSpPr>
          <p:nvPr>
            <p:ph type="title"/>
          </p:nvPr>
        </p:nvSpPr>
        <p:spPr/>
        <p:txBody>
          <a:bodyPr>
            <a:normAutofit/>
          </a:bodyPr>
          <a:lstStyle/>
          <a:p>
            <a:r>
              <a:rPr lang="en-US" sz="3600" b="1" i="0" u="none" strike="noStrike" baseline="0" dirty="0">
                <a:solidFill>
                  <a:srgbClr val="000000"/>
                </a:solidFill>
              </a:rPr>
              <a:t>Data value Chain </a:t>
            </a:r>
            <a:endParaRPr lang="en-US" sz="3600" b="1" dirty="0"/>
          </a:p>
        </p:txBody>
      </p:sp>
      <p:sp>
        <p:nvSpPr>
          <p:cNvPr id="3" name="Content Placeholder 2">
            <a:extLst>
              <a:ext uri="{FF2B5EF4-FFF2-40B4-BE49-F238E27FC236}">
                <a16:creationId xmlns:a16="http://schemas.microsoft.com/office/drawing/2014/main" id="{A03EF78E-C53B-4B7F-8F0A-4CC2AB17252C}"/>
              </a:ext>
            </a:extLst>
          </p:cNvPr>
          <p:cNvSpPr>
            <a:spLocks noGrp="1"/>
          </p:cNvSpPr>
          <p:nvPr>
            <p:ph idx="1"/>
          </p:nvPr>
        </p:nvSpPr>
        <p:spPr>
          <a:xfrm>
            <a:off x="1454728" y="1417638"/>
            <a:ext cx="10582564" cy="4800600"/>
          </a:xfrm>
        </p:spPr>
        <p:txBody>
          <a:bodyPr/>
          <a:lstStyle/>
          <a:p>
            <a:pPr algn="just"/>
            <a:r>
              <a:rPr lang="en-US" sz="3200" b="0" i="0" u="none" strike="noStrike" baseline="0" dirty="0">
                <a:solidFill>
                  <a:srgbClr val="000000"/>
                </a:solidFill>
                <a:latin typeface="Times New Roman" panose="02020603050405020304" pitchFamily="18" charset="0"/>
              </a:rPr>
              <a:t>The Data Value Chain is introduced to describe the information flow within a big data system as a series of steps needed to generate value and useful insights from data </a:t>
            </a:r>
            <a:endParaRPr lang="en-US" dirty="0"/>
          </a:p>
        </p:txBody>
      </p:sp>
      <p:pic>
        <p:nvPicPr>
          <p:cNvPr id="5" name="Picture 4">
            <a:extLst>
              <a:ext uri="{FF2B5EF4-FFF2-40B4-BE49-F238E27FC236}">
                <a16:creationId xmlns:a16="http://schemas.microsoft.com/office/drawing/2014/main" id="{EA0C2A6F-3EC0-4572-9DC9-7DBFFCD5B14F}"/>
              </a:ext>
            </a:extLst>
          </p:cNvPr>
          <p:cNvPicPr>
            <a:picLocks noChangeAspect="1"/>
          </p:cNvPicPr>
          <p:nvPr/>
        </p:nvPicPr>
        <p:blipFill>
          <a:blip r:embed="rId2"/>
          <a:stretch>
            <a:fillRect/>
          </a:stretch>
        </p:blipFill>
        <p:spPr>
          <a:xfrm>
            <a:off x="1377374" y="3022744"/>
            <a:ext cx="10737271" cy="3604635"/>
          </a:xfrm>
          <a:prstGeom prst="rect">
            <a:avLst/>
          </a:prstGeom>
        </p:spPr>
      </p:pic>
      <p:sp>
        <p:nvSpPr>
          <p:cNvPr id="4" name="Slide Number Placeholder 3">
            <a:extLst>
              <a:ext uri="{FF2B5EF4-FFF2-40B4-BE49-F238E27FC236}">
                <a16:creationId xmlns:a16="http://schemas.microsoft.com/office/drawing/2014/main" id="{A504FF58-BAD5-402A-BD68-DD29EC61E04A}"/>
              </a:ext>
            </a:extLst>
          </p:cNvPr>
          <p:cNvSpPr>
            <a:spLocks noGrp="1"/>
          </p:cNvSpPr>
          <p:nvPr>
            <p:ph type="sldNum" sz="quarter" idx="12"/>
          </p:nvPr>
        </p:nvSpPr>
        <p:spPr/>
        <p:txBody>
          <a:bodyPr/>
          <a:lstStyle/>
          <a:p>
            <a:fld id="{12E2E444-2EA1-4C0B-BE2D-F36181C1996C}" type="slidenum">
              <a:rPr lang="en-US" smtClean="0"/>
              <a:t>33</a:t>
            </a:fld>
            <a:endParaRPr lang="en-US"/>
          </a:p>
        </p:txBody>
      </p:sp>
    </p:spTree>
    <p:extLst>
      <p:ext uri="{BB962C8B-B14F-4D97-AF65-F5344CB8AC3E}">
        <p14:creationId xmlns:p14="http://schemas.microsoft.com/office/powerpoint/2010/main" val="26771391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D927C-DA31-404A-A3E3-C963C4F989BA}"/>
              </a:ext>
            </a:extLst>
          </p:cNvPr>
          <p:cNvSpPr>
            <a:spLocks noGrp="1"/>
          </p:cNvSpPr>
          <p:nvPr>
            <p:ph type="title"/>
          </p:nvPr>
        </p:nvSpPr>
        <p:spPr>
          <a:xfrm>
            <a:off x="1913467" y="274638"/>
            <a:ext cx="9999133" cy="667471"/>
          </a:xfrm>
        </p:spPr>
        <p:txBody>
          <a:bodyPr>
            <a:normAutofit fontScale="90000"/>
          </a:bodyPr>
          <a:lstStyle/>
          <a:p>
            <a:br>
              <a:rPr lang="en-US" dirty="0">
                <a:solidFill>
                  <a:srgbClr val="000000"/>
                </a:solidFill>
                <a:latin typeface="Times New Roman" panose="02020603050405020304" pitchFamily="18" charset="0"/>
              </a:rPr>
            </a:br>
            <a:r>
              <a:rPr lang="en-US" dirty="0">
                <a:solidFill>
                  <a:srgbClr val="000000"/>
                </a:solidFill>
                <a:latin typeface="Times New Roman" panose="02020603050405020304" pitchFamily="18" charset="0"/>
              </a:rPr>
              <a:t>con...</a:t>
            </a:r>
            <a:br>
              <a:rPr lang="en-US" dirty="0">
                <a:solidFill>
                  <a:srgbClr val="000000"/>
                </a:solidFill>
                <a:latin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3DC8C5FF-A4A8-497F-9BF3-36ADF23C53C1}"/>
              </a:ext>
            </a:extLst>
          </p:cNvPr>
          <p:cNvSpPr>
            <a:spLocks noGrp="1"/>
          </p:cNvSpPr>
          <p:nvPr>
            <p:ph idx="1"/>
          </p:nvPr>
        </p:nvSpPr>
        <p:spPr>
          <a:xfrm>
            <a:off x="1260764" y="942109"/>
            <a:ext cx="10931236" cy="5763491"/>
          </a:xfrm>
        </p:spPr>
        <p:txBody>
          <a:bodyPr/>
          <a:lstStyle/>
          <a:p>
            <a:pPr marL="82550" indent="0" algn="just">
              <a:buNone/>
            </a:pPr>
            <a:r>
              <a:rPr lang="en-US" sz="2800" b="1" dirty="0">
                <a:solidFill>
                  <a:srgbClr val="000000"/>
                </a:solidFill>
                <a:latin typeface="Times New Roman" panose="02020603050405020304" pitchFamily="18" charset="0"/>
              </a:rPr>
              <a:t>Data Acquisition </a:t>
            </a:r>
            <a:endParaRPr lang="en-US" sz="2800" b="0" i="0" u="none" strike="noStrike" baseline="0" dirty="0">
              <a:solidFill>
                <a:srgbClr val="000000"/>
              </a:solidFill>
              <a:latin typeface="Times New Roman" panose="02020603050405020304" pitchFamily="18" charset="0"/>
            </a:endParaRPr>
          </a:p>
          <a:p>
            <a:pPr marL="82550" indent="0" algn="just">
              <a:buNone/>
            </a:pPr>
            <a:r>
              <a:rPr lang="en-US" sz="2800" b="0" i="0" u="none" strike="noStrike" baseline="0" dirty="0">
                <a:solidFill>
                  <a:srgbClr val="000000"/>
                </a:solidFill>
                <a:latin typeface="Times New Roman" panose="02020603050405020304" pitchFamily="18" charset="0"/>
              </a:rPr>
              <a:t>the process of </a:t>
            </a:r>
          </a:p>
          <a:p>
            <a:pPr algn="just"/>
            <a:r>
              <a:rPr lang="en-US" sz="2800" b="0" i="1" u="none" strike="noStrike" baseline="0" dirty="0">
                <a:solidFill>
                  <a:srgbClr val="FF0000"/>
                </a:solidFill>
                <a:latin typeface="Times New Roman" panose="02020603050405020304" pitchFamily="18" charset="0"/>
              </a:rPr>
              <a:t>Gathering</a:t>
            </a:r>
            <a:endParaRPr lang="en-US" sz="2800" b="0" i="1" u="none" strike="noStrike" baseline="0" dirty="0">
              <a:solidFill>
                <a:srgbClr val="000000"/>
              </a:solidFill>
              <a:latin typeface="Times New Roman" panose="02020603050405020304" pitchFamily="18" charset="0"/>
            </a:endParaRPr>
          </a:p>
          <a:p>
            <a:pPr algn="just"/>
            <a:r>
              <a:rPr lang="en-US" sz="2800" b="0" i="1" u="none" strike="noStrike" baseline="0" dirty="0">
                <a:solidFill>
                  <a:srgbClr val="000000"/>
                </a:solidFill>
                <a:latin typeface="Times New Roman" panose="02020603050405020304" pitchFamily="18" charset="0"/>
              </a:rPr>
              <a:t>filtering, </a:t>
            </a:r>
            <a:r>
              <a:rPr lang="en-US" sz="2800" b="0" u="none" strike="noStrike" baseline="0" dirty="0">
                <a:solidFill>
                  <a:srgbClr val="000000"/>
                </a:solidFill>
                <a:latin typeface="Times New Roman" panose="02020603050405020304" pitchFamily="18" charset="0"/>
              </a:rPr>
              <a:t>and</a:t>
            </a:r>
            <a:r>
              <a:rPr lang="en-US" sz="2800" b="0" i="1" u="none" strike="noStrike" baseline="0" dirty="0">
                <a:solidFill>
                  <a:srgbClr val="000000"/>
                </a:solidFill>
                <a:latin typeface="Times New Roman" panose="02020603050405020304" pitchFamily="18" charset="0"/>
              </a:rPr>
              <a:t> </a:t>
            </a:r>
          </a:p>
          <a:p>
            <a:pPr algn="just"/>
            <a:r>
              <a:rPr lang="en-US" sz="2800" b="0" i="1" u="none" strike="noStrike" baseline="0" dirty="0">
                <a:solidFill>
                  <a:srgbClr val="000000"/>
                </a:solidFill>
                <a:latin typeface="Times New Roman" panose="02020603050405020304" pitchFamily="18" charset="0"/>
              </a:rPr>
              <a:t>cleaning data </a:t>
            </a:r>
            <a:r>
              <a:rPr lang="en-US" sz="2800" b="0" i="0" u="none" strike="noStrike" baseline="0" dirty="0">
                <a:solidFill>
                  <a:srgbClr val="000000"/>
                </a:solidFill>
                <a:latin typeface="Times New Roman" panose="02020603050405020304" pitchFamily="18" charset="0"/>
              </a:rPr>
              <a:t>before it is put in a data </a:t>
            </a:r>
            <a:r>
              <a:rPr lang="en-US" sz="2800" b="1" i="0" u="none" strike="noStrike" baseline="0" dirty="0">
                <a:solidFill>
                  <a:srgbClr val="000000"/>
                </a:solidFill>
                <a:latin typeface="Times New Roman" panose="02020603050405020304" pitchFamily="18" charset="0"/>
              </a:rPr>
              <a:t>warehouse</a:t>
            </a:r>
            <a:r>
              <a:rPr lang="en-US" sz="2800" b="0" i="0" u="none" strike="noStrike" baseline="0" dirty="0">
                <a:solidFill>
                  <a:srgbClr val="000000"/>
                </a:solidFill>
                <a:latin typeface="Times New Roman" panose="02020603050405020304" pitchFamily="18" charset="0"/>
              </a:rPr>
              <a:t> or any other storage solution on which data analysis can be carried out. </a:t>
            </a:r>
          </a:p>
          <a:p>
            <a:pPr algn="just"/>
            <a:r>
              <a:rPr lang="en-US" sz="2800" dirty="0">
                <a:solidFill>
                  <a:srgbClr val="000000"/>
                </a:solidFill>
                <a:latin typeface="Times New Roman" panose="02020603050405020304" pitchFamily="18" charset="0"/>
              </a:rPr>
              <a:t>It </a:t>
            </a:r>
            <a:r>
              <a:rPr lang="en-US" sz="2800" b="0" i="0" u="none" strike="noStrike" baseline="0" dirty="0">
                <a:solidFill>
                  <a:srgbClr val="000000"/>
                </a:solidFill>
                <a:latin typeface="Times New Roman" panose="02020603050405020304" pitchFamily="18" charset="0"/>
              </a:rPr>
              <a:t>is one of the major big data challenges in terms of </a:t>
            </a:r>
            <a:r>
              <a:rPr lang="en-US" sz="2800" b="1" i="0" u="none" strike="noStrike" baseline="0" dirty="0">
                <a:solidFill>
                  <a:srgbClr val="000000"/>
                </a:solidFill>
                <a:latin typeface="Times New Roman" panose="02020603050405020304" pitchFamily="18" charset="0"/>
              </a:rPr>
              <a:t>infrastructure </a:t>
            </a:r>
            <a:r>
              <a:rPr lang="en-US" sz="2800" b="1" dirty="0">
                <a:solidFill>
                  <a:srgbClr val="000000"/>
                </a:solidFill>
                <a:latin typeface="Times New Roman" panose="02020603050405020304" pitchFamily="18" charset="0"/>
              </a:rPr>
              <a:t>requirements</a:t>
            </a:r>
          </a:p>
        </p:txBody>
      </p:sp>
      <p:sp>
        <p:nvSpPr>
          <p:cNvPr id="4" name="Slide Number Placeholder 3">
            <a:extLst>
              <a:ext uri="{FF2B5EF4-FFF2-40B4-BE49-F238E27FC236}">
                <a16:creationId xmlns:a16="http://schemas.microsoft.com/office/drawing/2014/main" id="{347C3D30-C79E-451C-9B09-0409ACB2FBFA}"/>
              </a:ext>
            </a:extLst>
          </p:cNvPr>
          <p:cNvSpPr>
            <a:spLocks noGrp="1"/>
          </p:cNvSpPr>
          <p:nvPr>
            <p:ph type="sldNum" sz="quarter" idx="12"/>
          </p:nvPr>
        </p:nvSpPr>
        <p:spPr/>
        <p:txBody>
          <a:bodyPr/>
          <a:lstStyle/>
          <a:p>
            <a:fld id="{12E2E444-2EA1-4C0B-BE2D-F36181C1996C}" type="slidenum">
              <a:rPr lang="en-US" smtClean="0"/>
              <a:t>34</a:t>
            </a:fld>
            <a:endParaRPr lang="en-US"/>
          </a:p>
        </p:txBody>
      </p:sp>
    </p:spTree>
    <p:extLst>
      <p:ext uri="{BB962C8B-B14F-4D97-AF65-F5344CB8AC3E}">
        <p14:creationId xmlns:p14="http://schemas.microsoft.com/office/powerpoint/2010/main" val="3325411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D927C-DA31-404A-A3E3-C963C4F989BA}"/>
              </a:ext>
            </a:extLst>
          </p:cNvPr>
          <p:cNvSpPr>
            <a:spLocks noGrp="1"/>
          </p:cNvSpPr>
          <p:nvPr>
            <p:ph type="title"/>
          </p:nvPr>
        </p:nvSpPr>
        <p:spPr>
          <a:xfrm>
            <a:off x="1913467" y="274638"/>
            <a:ext cx="9999133" cy="667471"/>
          </a:xfrm>
        </p:spPr>
        <p:txBody>
          <a:bodyPr>
            <a:normAutofit fontScale="90000"/>
          </a:bodyPr>
          <a:lstStyle/>
          <a:p>
            <a:br>
              <a:rPr lang="en-US" dirty="0">
                <a:solidFill>
                  <a:srgbClr val="000000"/>
                </a:solidFill>
                <a:latin typeface="Times New Roman" panose="02020603050405020304" pitchFamily="18" charset="0"/>
              </a:rPr>
            </a:br>
            <a:r>
              <a:rPr lang="en-US" dirty="0">
                <a:solidFill>
                  <a:srgbClr val="000000"/>
                </a:solidFill>
                <a:latin typeface="Times New Roman" panose="02020603050405020304" pitchFamily="18" charset="0"/>
              </a:rPr>
              <a:t>con...</a:t>
            </a:r>
            <a:br>
              <a:rPr lang="en-US" dirty="0">
                <a:solidFill>
                  <a:srgbClr val="000000"/>
                </a:solidFill>
                <a:latin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3DC8C5FF-A4A8-497F-9BF3-36ADF23C53C1}"/>
              </a:ext>
            </a:extLst>
          </p:cNvPr>
          <p:cNvSpPr>
            <a:spLocks noGrp="1"/>
          </p:cNvSpPr>
          <p:nvPr>
            <p:ph idx="1"/>
          </p:nvPr>
        </p:nvSpPr>
        <p:spPr>
          <a:xfrm>
            <a:off x="1260764" y="942109"/>
            <a:ext cx="10931236" cy="5763491"/>
          </a:xfrm>
        </p:spPr>
        <p:txBody>
          <a:bodyPr/>
          <a:lstStyle/>
          <a:p>
            <a:pPr marL="82550" indent="0">
              <a:buNone/>
            </a:pPr>
            <a:r>
              <a:rPr lang="en-US" b="1" i="0" u="none" strike="noStrike" baseline="0" dirty="0">
                <a:solidFill>
                  <a:srgbClr val="000000"/>
                </a:solidFill>
                <a:latin typeface="Times New Roman" panose="02020603050405020304" pitchFamily="18" charset="0"/>
              </a:rPr>
              <a:t>Data Analysis </a:t>
            </a:r>
          </a:p>
          <a:p>
            <a:pPr>
              <a:lnSpc>
                <a:spcPct val="150000"/>
              </a:lnSpc>
            </a:pPr>
            <a:r>
              <a:rPr lang="en-US" sz="2800" b="0" i="0" u="none" strike="noStrike" baseline="0" dirty="0">
                <a:solidFill>
                  <a:srgbClr val="000000"/>
                </a:solidFill>
                <a:latin typeface="Times New Roman" panose="02020603050405020304" pitchFamily="18" charset="0"/>
              </a:rPr>
              <a:t>Making the raw data acquired amenable to use in </a:t>
            </a:r>
            <a:r>
              <a:rPr lang="en-US" sz="2800" b="0" i="0" u="none" strike="noStrike" baseline="0" dirty="0">
                <a:solidFill>
                  <a:srgbClr val="FF0000"/>
                </a:solidFill>
                <a:latin typeface="Times New Roman" panose="02020603050405020304" pitchFamily="18" charset="0"/>
              </a:rPr>
              <a:t>decision-making</a:t>
            </a:r>
            <a:r>
              <a:rPr lang="en-US" sz="2800" b="0" i="0" u="none" strike="noStrike" baseline="0" dirty="0">
                <a:solidFill>
                  <a:srgbClr val="000000"/>
                </a:solidFill>
                <a:latin typeface="Times New Roman" panose="02020603050405020304" pitchFamily="18" charset="0"/>
              </a:rPr>
              <a:t> as well as </a:t>
            </a:r>
            <a:r>
              <a:rPr lang="en-US" sz="2800" b="0" i="0" u="none" strike="noStrike" baseline="0" dirty="0">
                <a:solidFill>
                  <a:srgbClr val="FF0000"/>
                </a:solidFill>
                <a:latin typeface="Times New Roman" panose="02020603050405020304" pitchFamily="18" charset="0"/>
              </a:rPr>
              <a:t>domain-specific usage (specify the data)</a:t>
            </a:r>
            <a:r>
              <a:rPr lang="en-US" sz="2800" b="0" i="0" u="none" strike="noStrike" baseline="0" dirty="0">
                <a:solidFill>
                  <a:srgbClr val="000000"/>
                </a:solidFill>
                <a:latin typeface="Times New Roman" panose="02020603050405020304" pitchFamily="18" charset="0"/>
              </a:rPr>
              <a:t>.</a:t>
            </a:r>
          </a:p>
          <a:p>
            <a:pPr marL="82550" indent="0">
              <a:lnSpc>
                <a:spcPct val="150000"/>
              </a:lnSpc>
              <a:buNone/>
            </a:pPr>
            <a:r>
              <a:rPr lang="en-US" sz="2800" b="0" i="0" u="none" strike="noStrike" baseline="0">
                <a:solidFill>
                  <a:srgbClr val="000000"/>
                </a:solidFill>
                <a:latin typeface="Times New Roman" panose="02020603050405020304" pitchFamily="18" charset="0"/>
              </a:rPr>
              <a:t>It </a:t>
            </a:r>
            <a:r>
              <a:rPr lang="en-US" sz="2800" b="0" i="0" u="none" strike="noStrike" baseline="0" dirty="0">
                <a:solidFill>
                  <a:srgbClr val="000000"/>
                </a:solidFill>
                <a:latin typeface="Times New Roman" panose="02020603050405020304" pitchFamily="18" charset="0"/>
              </a:rPr>
              <a:t>may Involves </a:t>
            </a:r>
          </a:p>
          <a:p>
            <a:pPr>
              <a:lnSpc>
                <a:spcPct val="150000"/>
              </a:lnSpc>
            </a:pPr>
            <a:r>
              <a:rPr lang="en-US" sz="2800" b="0" i="0" u="none" strike="noStrike" baseline="0" dirty="0">
                <a:solidFill>
                  <a:srgbClr val="FF0000"/>
                </a:solidFill>
                <a:latin typeface="Times New Roman" panose="02020603050405020304" pitchFamily="18" charset="0"/>
              </a:rPr>
              <a:t>Exploring</a:t>
            </a:r>
          </a:p>
          <a:p>
            <a:pPr>
              <a:lnSpc>
                <a:spcPct val="150000"/>
              </a:lnSpc>
            </a:pPr>
            <a:r>
              <a:rPr lang="en-US" sz="2800" b="0" i="0" u="none" strike="noStrike" baseline="0" dirty="0">
                <a:solidFill>
                  <a:srgbClr val="FF0000"/>
                </a:solidFill>
                <a:latin typeface="Times New Roman" panose="02020603050405020304" pitchFamily="18" charset="0"/>
              </a:rPr>
              <a:t>transforming, and </a:t>
            </a:r>
          </a:p>
          <a:p>
            <a:pPr>
              <a:lnSpc>
                <a:spcPct val="150000"/>
              </a:lnSpc>
            </a:pPr>
            <a:r>
              <a:rPr lang="en-US" sz="2800" b="0" i="0" u="none" strike="noStrike" baseline="0" dirty="0">
                <a:solidFill>
                  <a:srgbClr val="FF0000"/>
                </a:solidFill>
                <a:latin typeface="Times New Roman" panose="02020603050405020304" pitchFamily="18" charset="0"/>
              </a:rPr>
              <a:t>modeling </a:t>
            </a:r>
            <a:r>
              <a:rPr lang="en-US" sz="2800" b="0" i="0" u="none" strike="noStrike" baseline="0" dirty="0">
                <a:solidFill>
                  <a:srgbClr val="000000"/>
                </a:solidFill>
                <a:latin typeface="Times New Roman" panose="02020603050405020304" pitchFamily="18" charset="0"/>
              </a:rPr>
              <a:t>data to highlight relevant data, synthesize and </a:t>
            </a:r>
            <a:r>
              <a:rPr lang="en-US" sz="2800" b="1" i="0" u="none" strike="noStrike" baseline="0" dirty="0">
                <a:solidFill>
                  <a:srgbClr val="000000"/>
                </a:solidFill>
                <a:latin typeface="Times New Roman" panose="02020603050405020304" pitchFamily="18" charset="0"/>
              </a:rPr>
              <a:t>extract</a:t>
            </a:r>
            <a:r>
              <a:rPr lang="en-US" sz="2800" b="0" i="0" u="none" strike="noStrike" baseline="0" dirty="0">
                <a:solidFill>
                  <a:srgbClr val="000000"/>
                </a:solidFill>
                <a:latin typeface="Times New Roman" panose="02020603050405020304" pitchFamily="18" charset="0"/>
              </a:rPr>
              <a:t> useful </a:t>
            </a:r>
            <a:r>
              <a:rPr lang="en-US" sz="2800" b="1" i="0" u="none" strike="noStrike" baseline="0" dirty="0">
                <a:solidFill>
                  <a:srgbClr val="000000"/>
                </a:solidFill>
                <a:latin typeface="Times New Roman" panose="02020603050405020304" pitchFamily="18" charset="0"/>
              </a:rPr>
              <a:t>hidden information </a:t>
            </a:r>
            <a:r>
              <a:rPr lang="en-US" sz="2800" b="0" i="0" u="none" strike="noStrike" baseline="0" dirty="0">
                <a:solidFill>
                  <a:srgbClr val="000000"/>
                </a:solidFill>
                <a:latin typeface="Times New Roman" panose="02020603050405020304" pitchFamily="18" charset="0"/>
              </a:rPr>
              <a:t>with high potential from a </a:t>
            </a:r>
            <a:r>
              <a:rPr lang="en-US" sz="2800" b="1" i="0" u="none" strike="noStrike" baseline="0" dirty="0">
                <a:solidFill>
                  <a:srgbClr val="000000"/>
                </a:solidFill>
                <a:latin typeface="Times New Roman" panose="02020603050405020304" pitchFamily="18" charset="0"/>
              </a:rPr>
              <a:t>business point </a:t>
            </a:r>
            <a:r>
              <a:rPr lang="en-US" sz="2800" b="0" i="0" u="none" strike="noStrike" baseline="0" dirty="0">
                <a:solidFill>
                  <a:srgbClr val="000000"/>
                </a:solidFill>
                <a:latin typeface="Times New Roman" panose="02020603050405020304" pitchFamily="18" charset="0"/>
              </a:rPr>
              <a:t>of view </a:t>
            </a:r>
            <a:endParaRPr lang="en-US" sz="2800" dirty="0"/>
          </a:p>
        </p:txBody>
      </p:sp>
      <p:sp>
        <p:nvSpPr>
          <p:cNvPr id="4" name="Slide Number Placeholder 3">
            <a:extLst>
              <a:ext uri="{FF2B5EF4-FFF2-40B4-BE49-F238E27FC236}">
                <a16:creationId xmlns:a16="http://schemas.microsoft.com/office/drawing/2014/main" id="{347C3D30-C79E-451C-9B09-0409ACB2FBFA}"/>
              </a:ext>
            </a:extLst>
          </p:cNvPr>
          <p:cNvSpPr>
            <a:spLocks noGrp="1"/>
          </p:cNvSpPr>
          <p:nvPr>
            <p:ph type="sldNum" sz="quarter" idx="12"/>
          </p:nvPr>
        </p:nvSpPr>
        <p:spPr/>
        <p:txBody>
          <a:bodyPr/>
          <a:lstStyle/>
          <a:p>
            <a:fld id="{12E2E444-2EA1-4C0B-BE2D-F36181C1996C}" type="slidenum">
              <a:rPr lang="en-US" smtClean="0"/>
              <a:t>35</a:t>
            </a:fld>
            <a:endParaRPr lang="en-US"/>
          </a:p>
        </p:txBody>
      </p:sp>
    </p:spTree>
    <p:extLst>
      <p:ext uri="{BB962C8B-B14F-4D97-AF65-F5344CB8AC3E}">
        <p14:creationId xmlns:p14="http://schemas.microsoft.com/office/powerpoint/2010/main" val="3683029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0AA2F-BA41-44ED-9D4B-C49B4F073A40}"/>
              </a:ext>
            </a:extLst>
          </p:cNvPr>
          <p:cNvSpPr>
            <a:spLocks noGrp="1"/>
          </p:cNvSpPr>
          <p:nvPr>
            <p:ph type="title"/>
          </p:nvPr>
        </p:nvSpPr>
        <p:spPr>
          <a:xfrm>
            <a:off x="1830340" y="122238"/>
            <a:ext cx="9999133" cy="612053"/>
          </a:xfrm>
        </p:spPr>
        <p:txBody>
          <a:bodyPr>
            <a:normAutofit fontScale="90000"/>
          </a:bodyPr>
          <a:lstStyle/>
          <a:p>
            <a:r>
              <a:rPr lang="en-US" dirty="0"/>
              <a:t>Con…</a:t>
            </a:r>
          </a:p>
        </p:txBody>
      </p:sp>
      <p:sp>
        <p:nvSpPr>
          <p:cNvPr id="3" name="Content Placeholder 2">
            <a:extLst>
              <a:ext uri="{FF2B5EF4-FFF2-40B4-BE49-F238E27FC236}">
                <a16:creationId xmlns:a16="http://schemas.microsoft.com/office/drawing/2014/main" id="{A2296A21-78B4-47AC-9FF5-05391B2154CC}"/>
              </a:ext>
            </a:extLst>
          </p:cNvPr>
          <p:cNvSpPr>
            <a:spLocks noGrp="1"/>
          </p:cNvSpPr>
          <p:nvPr>
            <p:ph idx="1"/>
          </p:nvPr>
        </p:nvSpPr>
        <p:spPr>
          <a:xfrm>
            <a:off x="1274617" y="778307"/>
            <a:ext cx="10709565" cy="5957455"/>
          </a:xfrm>
        </p:spPr>
        <p:txBody>
          <a:bodyPr/>
          <a:lstStyle/>
          <a:p>
            <a:pPr marL="82550" indent="0">
              <a:buNone/>
            </a:pPr>
            <a:r>
              <a:rPr lang="en-US" sz="2800" b="1" i="0" u="none" strike="noStrike" baseline="0" dirty="0">
                <a:solidFill>
                  <a:srgbClr val="000000"/>
                </a:solidFill>
                <a:latin typeface="Times New Roman" panose="02020603050405020304" pitchFamily="18" charset="0"/>
              </a:rPr>
              <a:t>Data Curation </a:t>
            </a:r>
          </a:p>
          <a:p>
            <a:pPr algn="just"/>
            <a:r>
              <a:rPr lang="en-US" sz="3000" b="0" i="0" u="none" strike="noStrike" baseline="0" dirty="0">
                <a:solidFill>
                  <a:srgbClr val="000000"/>
                </a:solidFill>
                <a:latin typeface="Times New Roman" panose="02020603050405020304" pitchFamily="18" charset="0"/>
              </a:rPr>
              <a:t>It is the active management of data over its life cycle to ensure it </a:t>
            </a:r>
            <a:r>
              <a:rPr lang="en-US" sz="3000" b="1" i="0" u="none" strike="noStrike" baseline="0" dirty="0">
                <a:solidFill>
                  <a:srgbClr val="00B050"/>
                </a:solidFill>
                <a:latin typeface="Times New Roman" panose="02020603050405020304" pitchFamily="18" charset="0"/>
              </a:rPr>
              <a:t>meets</a:t>
            </a:r>
            <a:r>
              <a:rPr lang="en-US" sz="3000" b="0" i="0" u="none" strike="noStrike" baseline="0" dirty="0">
                <a:solidFill>
                  <a:srgbClr val="000000"/>
                </a:solidFill>
                <a:latin typeface="Times New Roman" panose="02020603050405020304" pitchFamily="18" charset="0"/>
              </a:rPr>
              <a:t> the necessary data </a:t>
            </a:r>
            <a:r>
              <a:rPr lang="en-US" sz="3000" b="1" i="0" u="none" strike="noStrike" baseline="0" dirty="0">
                <a:solidFill>
                  <a:srgbClr val="00B050"/>
                </a:solidFill>
                <a:latin typeface="Times New Roman" panose="02020603050405020304" pitchFamily="18" charset="0"/>
              </a:rPr>
              <a:t>quality requirements </a:t>
            </a:r>
            <a:r>
              <a:rPr lang="en-US" sz="3000" b="0" i="0" u="none" strike="noStrike" baseline="0" dirty="0">
                <a:solidFill>
                  <a:srgbClr val="000000"/>
                </a:solidFill>
                <a:latin typeface="Times New Roman" panose="02020603050405020304" pitchFamily="18" charset="0"/>
              </a:rPr>
              <a:t>for its effective usage. </a:t>
            </a:r>
          </a:p>
          <a:p>
            <a:pPr algn="just"/>
            <a:r>
              <a:rPr lang="en-US" sz="3000" b="0" i="0" u="none" strike="noStrike" baseline="0" dirty="0">
                <a:solidFill>
                  <a:srgbClr val="000000"/>
                </a:solidFill>
                <a:latin typeface="Times New Roman" panose="02020603050405020304" pitchFamily="18" charset="0"/>
              </a:rPr>
              <a:t>It can be categorized into different activities such as </a:t>
            </a:r>
          </a:p>
          <a:p>
            <a:pPr algn="just"/>
            <a:r>
              <a:rPr lang="en-US" sz="3000" b="0" i="0" u="none" strike="noStrike" baseline="0" dirty="0">
                <a:solidFill>
                  <a:srgbClr val="FF0000"/>
                </a:solidFill>
                <a:latin typeface="Times New Roman" panose="02020603050405020304" pitchFamily="18" charset="0"/>
              </a:rPr>
              <a:t>content creation</a:t>
            </a:r>
            <a:endParaRPr lang="en-US" sz="3000" dirty="0">
              <a:solidFill>
                <a:srgbClr val="FF0000"/>
              </a:solidFill>
              <a:latin typeface="Times New Roman" panose="02020603050405020304" pitchFamily="18" charset="0"/>
            </a:endParaRPr>
          </a:p>
          <a:p>
            <a:pPr algn="just"/>
            <a:r>
              <a:rPr lang="en-US" sz="3000" b="0" i="0" u="none" strike="noStrike" baseline="0" dirty="0">
                <a:solidFill>
                  <a:srgbClr val="FF0000"/>
                </a:solidFill>
                <a:latin typeface="Times New Roman" panose="02020603050405020304" pitchFamily="18" charset="0"/>
              </a:rPr>
              <a:t>selection, </a:t>
            </a:r>
          </a:p>
          <a:p>
            <a:pPr algn="just"/>
            <a:r>
              <a:rPr lang="en-US" sz="3000" b="0" i="0" u="none" strike="noStrike" baseline="0" dirty="0">
                <a:solidFill>
                  <a:srgbClr val="FF0000"/>
                </a:solidFill>
                <a:latin typeface="Times New Roman" panose="02020603050405020304" pitchFamily="18" charset="0"/>
              </a:rPr>
              <a:t>Classification</a:t>
            </a:r>
          </a:p>
          <a:p>
            <a:pPr algn="just"/>
            <a:r>
              <a:rPr lang="en-US" sz="3000" b="0" i="0" u="none" strike="noStrike" baseline="0" dirty="0">
                <a:solidFill>
                  <a:srgbClr val="FF0000"/>
                </a:solidFill>
                <a:latin typeface="Times New Roman" panose="02020603050405020304" pitchFamily="18" charset="0"/>
              </a:rPr>
              <a:t>Transformation</a:t>
            </a:r>
          </a:p>
          <a:p>
            <a:pPr algn="just"/>
            <a:r>
              <a:rPr lang="en-US" sz="3000" b="0" i="0" u="none" strike="noStrike" baseline="0" dirty="0">
                <a:solidFill>
                  <a:srgbClr val="FF0000"/>
                </a:solidFill>
                <a:latin typeface="Times New Roman" panose="02020603050405020304" pitchFamily="18" charset="0"/>
              </a:rPr>
              <a:t>validation, and </a:t>
            </a:r>
          </a:p>
          <a:p>
            <a:pPr algn="just"/>
            <a:r>
              <a:rPr lang="en-US" sz="3000" b="0" i="0" u="none" strike="noStrike" baseline="0" dirty="0">
                <a:solidFill>
                  <a:srgbClr val="FF0000"/>
                </a:solidFill>
                <a:latin typeface="Times New Roman" panose="02020603050405020304" pitchFamily="18" charset="0"/>
              </a:rPr>
              <a:t>preservation</a:t>
            </a:r>
            <a:r>
              <a:rPr lang="en-US" sz="3000" b="0" i="0" u="none" strike="noStrike" baseline="0" dirty="0">
                <a:solidFill>
                  <a:srgbClr val="000000"/>
                </a:solidFill>
                <a:latin typeface="Times New Roman" panose="02020603050405020304" pitchFamily="18" charset="0"/>
              </a:rPr>
              <a:t>. </a:t>
            </a:r>
          </a:p>
          <a:p>
            <a:pPr algn="just"/>
            <a:r>
              <a:rPr lang="en-US" sz="3000" b="0" i="0" u="none" strike="noStrike" baseline="0" dirty="0">
                <a:solidFill>
                  <a:srgbClr val="000000"/>
                </a:solidFill>
                <a:latin typeface="Times New Roman" panose="02020603050405020304" pitchFamily="18" charset="0"/>
              </a:rPr>
              <a:t>Data curation is </a:t>
            </a:r>
            <a:r>
              <a:rPr lang="en-US" sz="3000" b="0" i="0" u="none" strike="noStrike" baseline="0" dirty="0">
                <a:solidFill>
                  <a:srgbClr val="FF0000"/>
                </a:solidFill>
                <a:latin typeface="Times New Roman" panose="02020603050405020304" pitchFamily="18" charset="0"/>
              </a:rPr>
              <a:t>performed</a:t>
            </a:r>
            <a:r>
              <a:rPr lang="en-US" sz="3000" b="0" i="0" u="none" strike="noStrike" baseline="0" dirty="0">
                <a:solidFill>
                  <a:srgbClr val="000000"/>
                </a:solidFill>
                <a:latin typeface="Times New Roman" panose="02020603050405020304" pitchFamily="18" charset="0"/>
              </a:rPr>
              <a:t> by </a:t>
            </a:r>
            <a:r>
              <a:rPr lang="en-US" sz="3000" b="0" i="0" u="none" strike="noStrike" baseline="0" dirty="0">
                <a:solidFill>
                  <a:srgbClr val="FF0000"/>
                </a:solidFill>
                <a:latin typeface="Times New Roman" panose="02020603050405020304" pitchFamily="18" charset="0"/>
              </a:rPr>
              <a:t>expert </a:t>
            </a:r>
            <a:r>
              <a:rPr lang="en-US" sz="3000" b="0" i="0" u="none" strike="noStrike" baseline="0" dirty="0">
                <a:solidFill>
                  <a:srgbClr val="000000"/>
                </a:solidFill>
                <a:latin typeface="Times New Roman" panose="02020603050405020304" pitchFamily="18" charset="0"/>
              </a:rPr>
              <a:t>curators that are responsible for improving the accessibility and quality of data. Data curators (also known as scientific curators or data annotators) hold the responsibility of ensuring that data are trustworthy, discoverable, accessible, reusable and fit their purpose. </a:t>
            </a:r>
            <a:endParaRPr lang="en-US" sz="3000" dirty="0"/>
          </a:p>
        </p:txBody>
      </p:sp>
      <p:sp>
        <p:nvSpPr>
          <p:cNvPr id="4" name="Slide Number Placeholder 3">
            <a:extLst>
              <a:ext uri="{FF2B5EF4-FFF2-40B4-BE49-F238E27FC236}">
                <a16:creationId xmlns:a16="http://schemas.microsoft.com/office/drawing/2014/main" id="{4F904F59-0D3A-4494-84D3-781D1999A83C}"/>
              </a:ext>
            </a:extLst>
          </p:cNvPr>
          <p:cNvSpPr>
            <a:spLocks noGrp="1"/>
          </p:cNvSpPr>
          <p:nvPr>
            <p:ph type="sldNum" sz="quarter" idx="12"/>
          </p:nvPr>
        </p:nvSpPr>
        <p:spPr/>
        <p:txBody>
          <a:bodyPr/>
          <a:lstStyle/>
          <a:p>
            <a:fld id="{12E2E444-2EA1-4C0B-BE2D-F36181C1996C}" type="slidenum">
              <a:rPr lang="en-US" smtClean="0"/>
              <a:t>36</a:t>
            </a:fld>
            <a:endParaRPr lang="en-US"/>
          </a:p>
        </p:txBody>
      </p:sp>
    </p:spTree>
    <p:extLst>
      <p:ext uri="{BB962C8B-B14F-4D97-AF65-F5344CB8AC3E}">
        <p14:creationId xmlns:p14="http://schemas.microsoft.com/office/powerpoint/2010/main" val="122423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0AA2F-BA41-44ED-9D4B-C49B4F073A40}"/>
              </a:ext>
            </a:extLst>
          </p:cNvPr>
          <p:cNvSpPr>
            <a:spLocks noGrp="1"/>
          </p:cNvSpPr>
          <p:nvPr>
            <p:ph type="title"/>
          </p:nvPr>
        </p:nvSpPr>
        <p:spPr>
          <a:xfrm>
            <a:off x="1830340" y="122238"/>
            <a:ext cx="9999133" cy="612053"/>
          </a:xfrm>
        </p:spPr>
        <p:txBody>
          <a:bodyPr>
            <a:normAutofit fontScale="90000"/>
          </a:bodyPr>
          <a:lstStyle/>
          <a:p>
            <a:r>
              <a:rPr lang="en-US" dirty="0"/>
              <a:t>Con…</a:t>
            </a:r>
          </a:p>
        </p:txBody>
      </p:sp>
      <p:sp>
        <p:nvSpPr>
          <p:cNvPr id="3" name="Content Placeholder 2">
            <a:extLst>
              <a:ext uri="{FF2B5EF4-FFF2-40B4-BE49-F238E27FC236}">
                <a16:creationId xmlns:a16="http://schemas.microsoft.com/office/drawing/2014/main" id="{A2296A21-78B4-47AC-9FF5-05391B2154CC}"/>
              </a:ext>
            </a:extLst>
          </p:cNvPr>
          <p:cNvSpPr>
            <a:spLocks noGrp="1"/>
          </p:cNvSpPr>
          <p:nvPr>
            <p:ph idx="1"/>
          </p:nvPr>
        </p:nvSpPr>
        <p:spPr>
          <a:xfrm>
            <a:off x="1274617" y="778307"/>
            <a:ext cx="10709565" cy="5957455"/>
          </a:xfrm>
        </p:spPr>
        <p:txBody>
          <a:bodyPr/>
          <a:lstStyle/>
          <a:p>
            <a:pPr marL="82550" indent="0">
              <a:buNone/>
            </a:pPr>
            <a:r>
              <a:rPr lang="en-US" sz="2800" b="1" i="0" u="none" strike="noStrike" baseline="0" dirty="0">
                <a:solidFill>
                  <a:srgbClr val="000000"/>
                </a:solidFill>
                <a:latin typeface="Times New Roman" panose="02020603050405020304" pitchFamily="18" charset="0"/>
              </a:rPr>
              <a:t>Data Curation </a:t>
            </a:r>
          </a:p>
          <a:p>
            <a:pPr marL="82550" indent="0" algn="just">
              <a:buNone/>
            </a:pPr>
            <a:r>
              <a:rPr lang="en-US" sz="3000" b="1" i="0" u="sng" strike="noStrike" baseline="0" dirty="0">
                <a:solidFill>
                  <a:srgbClr val="000000"/>
                </a:solidFill>
                <a:latin typeface="Times New Roman" panose="02020603050405020304" pitchFamily="18" charset="0"/>
              </a:rPr>
              <a:t>Data curation </a:t>
            </a:r>
            <a:r>
              <a:rPr lang="en-US" sz="3000" b="0" i="0" u="none" strike="noStrike" baseline="0" dirty="0">
                <a:solidFill>
                  <a:srgbClr val="000000"/>
                </a:solidFill>
                <a:latin typeface="Times New Roman" panose="02020603050405020304" pitchFamily="18" charset="0"/>
              </a:rPr>
              <a:t>is </a:t>
            </a:r>
            <a:r>
              <a:rPr lang="en-US" sz="3000" b="0" i="0" u="none" strike="noStrike" baseline="0" dirty="0">
                <a:solidFill>
                  <a:srgbClr val="FF0000"/>
                </a:solidFill>
                <a:latin typeface="Times New Roman" panose="02020603050405020304" pitchFamily="18" charset="0"/>
              </a:rPr>
              <a:t>performed</a:t>
            </a:r>
            <a:r>
              <a:rPr lang="en-US" sz="3000" b="0" i="0" u="none" strike="noStrike" baseline="0" dirty="0">
                <a:solidFill>
                  <a:srgbClr val="000000"/>
                </a:solidFill>
                <a:latin typeface="Times New Roman" panose="02020603050405020304" pitchFamily="18" charset="0"/>
              </a:rPr>
              <a:t> by </a:t>
            </a:r>
            <a:r>
              <a:rPr lang="en-US" sz="3000" b="0" i="0" u="none" strike="noStrike" baseline="0" dirty="0">
                <a:solidFill>
                  <a:srgbClr val="FF0000"/>
                </a:solidFill>
                <a:latin typeface="Times New Roman" panose="02020603050405020304" pitchFamily="18" charset="0"/>
              </a:rPr>
              <a:t>expert </a:t>
            </a:r>
            <a:r>
              <a:rPr lang="en-US" sz="3000" b="0" i="0" u="none" strike="noStrike" baseline="0" dirty="0">
                <a:solidFill>
                  <a:srgbClr val="000000"/>
                </a:solidFill>
                <a:latin typeface="Times New Roman" panose="02020603050405020304" pitchFamily="18" charset="0"/>
              </a:rPr>
              <a:t>curators that are responsible for improving the accessibility and quality of data. </a:t>
            </a:r>
          </a:p>
          <a:p>
            <a:pPr marL="82550" indent="0" algn="just">
              <a:buNone/>
            </a:pPr>
            <a:r>
              <a:rPr lang="en-US" sz="3000" b="0" i="0" u="none" strike="noStrike" baseline="0" dirty="0">
                <a:solidFill>
                  <a:srgbClr val="000000"/>
                </a:solidFill>
                <a:latin typeface="Times New Roman" panose="02020603050405020304" pitchFamily="18" charset="0"/>
              </a:rPr>
              <a:t>Data curators (also known as </a:t>
            </a:r>
            <a:r>
              <a:rPr lang="en-US" sz="3000" b="1" i="0" u="none" strike="noStrike" baseline="0" dirty="0">
                <a:solidFill>
                  <a:srgbClr val="000000"/>
                </a:solidFill>
                <a:latin typeface="Times New Roman" panose="02020603050405020304" pitchFamily="18" charset="0"/>
              </a:rPr>
              <a:t>scientific curators or data annotators</a:t>
            </a:r>
            <a:r>
              <a:rPr lang="en-US" sz="3000" b="0" i="0" u="none" strike="noStrike" baseline="0" dirty="0">
                <a:solidFill>
                  <a:srgbClr val="000000"/>
                </a:solidFill>
                <a:latin typeface="Times New Roman" panose="02020603050405020304" pitchFamily="18" charset="0"/>
              </a:rPr>
              <a:t>) hold the responsibility of ensuring that data are </a:t>
            </a:r>
          </a:p>
          <a:p>
            <a:pPr algn="just"/>
            <a:r>
              <a:rPr lang="en-US" sz="3000" b="0" i="0" u="none" strike="noStrike" baseline="0" dirty="0">
                <a:solidFill>
                  <a:srgbClr val="000000"/>
                </a:solidFill>
                <a:latin typeface="Times New Roman" panose="02020603050405020304" pitchFamily="18" charset="0"/>
              </a:rPr>
              <a:t>Trustworthy</a:t>
            </a:r>
          </a:p>
          <a:p>
            <a:pPr algn="just"/>
            <a:r>
              <a:rPr lang="en-US" sz="3000" b="0" i="0" u="none" strike="noStrike" baseline="0" dirty="0">
                <a:solidFill>
                  <a:srgbClr val="000000"/>
                </a:solidFill>
                <a:latin typeface="Times New Roman" panose="02020603050405020304" pitchFamily="18" charset="0"/>
              </a:rPr>
              <a:t>Discoverable</a:t>
            </a:r>
          </a:p>
          <a:p>
            <a:pPr algn="just"/>
            <a:r>
              <a:rPr lang="en-US" sz="3000" b="0" i="0" u="none" strike="noStrike" baseline="0" dirty="0">
                <a:solidFill>
                  <a:srgbClr val="000000"/>
                </a:solidFill>
                <a:latin typeface="Times New Roman" panose="02020603050405020304" pitchFamily="18" charset="0"/>
              </a:rPr>
              <a:t>Accessible</a:t>
            </a:r>
          </a:p>
          <a:p>
            <a:pPr algn="just"/>
            <a:r>
              <a:rPr lang="en-US" sz="3000" b="0" i="0" u="none" strike="noStrike" baseline="0" dirty="0">
                <a:solidFill>
                  <a:srgbClr val="000000"/>
                </a:solidFill>
                <a:latin typeface="Times New Roman" panose="02020603050405020304" pitchFamily="18" charset="0"/>
              </a:rPr>
              <a:t>reusable and </a:t>
            </a:r>
          </a:p>
          <a:p>
            <a:pPr algn="just"/>
            <a:r>
              <a:rPr lang="en-US" sz="3000" b="0" i="0" u="none" strike="noStrike" baseline="0" dirty="0">
                <a:solidFill>
                  <a:srgbClr val="000000"/>
                </a:solidFill>
                <a:latin typeface="Times New Roman" panose="02020603050405020304" pitchFamily="18" charset="0"/>
              </a:rPr>
              <a:t>fit their purpose. </a:t>
            </a:r>
            <a:endParaRPr lang="en-US" sz="3000" dirty="0"/>
          </a:p>
        </p:txBody>
      </p:sp>
      <p:sp>
        <p:nvSpPr>
          <p:cNvPr id="4" name="Slide Number Placeholder 3">
            <a:extLst>
              <a:ext uri="{FF2B5EF4-FFF2-40B4-BE49-F238E27FC236}">
                <a16:creationId xmlns:a16="http://schemas.microsoft.com/office/drawing/2014/main" id="{4F904F59-0D3A-4494-84D3-781D1999A83C}"/>
              </a:ext>
            </a:extLst>
          </p:cNvPr>
          <p:cNvSpPr>
            <a:spLocks noGrp="1"/>
          </p:cNvSpPr>
          <p:nvPr>
            <p:ph type="sldNum" sz="quarter" idx="12"/>
          </p:nvPr>
        </p:nvSpPr>
        <p:spPr/>
        <p:txBody>
          <a:bodyPr/>
          <a:lstStyle/>
          <a:p>
            <a:fld id="{12E2E444-2EA1-4C0B-BE2D-F36181C1996C}" type="slidenum">
              <a:rPr lang="en-US" smtClean="0"/>
              <a:t>37</a:t>
            </a:fld>
            <a:endParaRPr lang="en-US"/>
          </a:p>
        </p:txBody>
      </p:sp>
    </p:spTree>
    <p:extLst>
      <p:ext uri="{BB962C8B-B14F-4D97-AF65-F5344CB8AC3E}">
        <p14:creationId xmlns:p14="http://schemas.microsoft.com/office/powerpoint/2010/main" val="836947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594FCD-A2A4-4F37-8E49-43C5F6EE4ACB}"/>
              </a:ext>
            </a:extLst>
          </p:cNvPr>
          <p:cNvSpPr>
            <a:spLocks noGrp="1"/>
          </p:cNvSpPr>
          <p:nvPr>
            <p:ph idx="1"/>
          </p:nvPr>
        </p:nvSpPr>
        <p:spPr>
          <a:xfrm>
            <a:off x="1371600" y="138545"/>
            <a:ext cx="10402455" cy="6719455"/>
          </a:xfrm>
        </p:spPr>
        <p:txBody>
          <a:bodyPr/>
          <a:lstStyle/>
          <a:p>
            <a:pPr marL="82550" indent="0">
              <a:buNone/>
            </a:pPr>
            <a:r>
              <a:rPr lang="en-US" b="1" i="0" u="none" strike="noStrike" baseline="0" dirty="0">
                <a:solidFill>
                  <a:srgbClr val="000000"/>
                </a:solidFill>
                <a:latin typeface="Times New Roman" panose="02020603050405020304" pitchFamily="18" charset="0"/>
              </a:rPr>
              <a:t>Data Storage </a:t>
            </a:r>
          </a:p>
          <a:p>
            <a:pPr algn="just"/>
            <a:r>
              <a:rPr lang="en-US" sz="3000" b="0" i="0" u="none" strike="noStrike" baseline="0" dirty="0">
                <a:solidFill>
                  <a:srgbClr val="000000"/>
                </a:solidFill>
                <a:latin typeface="Times New Roman" panose="02020603050405020304" pitchFamily="18" charset="0"/>
              </a:rPr>
              <a:t>It is the persistence and management of data in a scalable way that satisfies the needs of applications that require </a:t>
            </a:r>
            <a:r>
              <a:rPr lang="en-US" sz="3000" b="0" i="0" u="none" strike="noStrike" baseline="0" dirty="0">
                <a:solidFill>
                  <a:srgbClr val="FF0000"/>
                </a:solidFill>
                <a:latin typeface="Times New Roman" panose="02020603050405020304" pitchFamily="18" charset="0"/>
              </a:rPr>
              <a:t>fast access to the data</a:t>
            </a:r>
            <a:r>
              <a:rPr lang="en-US" sz="3000" b="0" i="0" u="none" strike="noStrike" baseline="0" dirty="0">
                <a:solidFill>
                  <a:srgbClr val="000000"/>
                </a:solidFill>
                <a:latin typeface="Times New Roman" panose="02020603050405020304" pitchFamily="18" charset="0"/>
              </a:rPr>
              <a:t>. Relational Database Management Systems (RDBMS) have been the main</a:t>
            </a:r>
            <a:r>
              <a:rPr lang="en-US" sz="3000" b="0" i="0" u="none" strike="noStrike" dirty="0">
                <a:solidFill>
                  <a:srgbClr val="000000"/>
                </a:solidFill>
                <a:latin typeface="Times New Roman" panose="02020603050405020304" pitchFamily="18" charset="0"/>
              </a:rPr>
              <a:t> </a:t>
            </a:r>
            <a:r>
              <a:rPr lang="en-US" sz="3000" b="0" i="0" u="none" strike="noStrike" baseline="0" dirty="0">
                <a:solidFill>
                  <a:srgbClr val="000000"/>
                </a:solidFill>
                <a:latin typeface="Times New Roman" panose="02020603050405020304" pitchFamily="18" charset="0"/>
              </a:rPr>
              <a:t>solution to the storage paradigm. However, the ACID (Atomicity, Consistency, Isolation, and Durability) properties makes database transactions lack flexibility when  data volumes and complexity grow. </a:t>
            </a:r>
          </a:p>
          <a:p>
            <a:pPr marL="82550" indent="0" algn="just">
              <a:buNone/>
            </a:pPr>
            <a:r>
              <a:rPr lang="en-US" b="1" i="0" u="none" strike="noStrike" baseline="0" dirty="0">
                <a:solidFill>
                  <a:srgbClr val="000000"/>
                </a:solidFill>
                <a:latin typeface="Times New Roman" panose="02020603050405020304" pitchFamily="18" charset="0"/>
              </a:rPr>
              <a:t>Data Usage </a:t>
            </a:r>
          </a:p>
          <a:p>
            <a:r>
              <a:rPr lang="en-US" b="0" i="0" u="none" strike="noStrike" baseline="0" dirty="0">
                <a:solidFill>
                  <a:srgbClr val="000000"/>
                </a:solidFill>
                <a:latin typeface="Times New Roman" panose="02020603050405020304" pitchFamily="18" charset="0"/>
              </a:rPr>
              <a:t>It covers the data-driven business activities that </a:t>
            </a:r>
            <a:r>
              <a:rPr lang="en-US" b="0" i="0" u="none" strike="noStrike" baseline="0" dirty="0">
                <a:solidFill>
                  <a:srgbClr val="FF0000"/>
                </a:solidFill>
                <a:latin typeface="Times New Roman" panose="02020603050405020304" pitchFamily="18" charset="0"/>
              </a:rPr>
              <a:t>need access to data</a:t>
            </a:r>
            <a:r>
              <a:rPr lang="en-US" b="0" i="0" u="none" strike="noStrike" baseline="0" dirty="0">
                <a:solidFill>
                  <a:srgbClr val="000000"/>
                </a:solidFill>
                <a:latin typeface="Times New Roman" panose="02020603050405020304" pitchFamily="18" charset="0"/>
              </a:rPr>
              <a:t>, its analysis, and the tools needed to </a:t>
            </a:r>
            <a:r>
              <a:rPr lang="en-US" b="0" i="0" u="none" strike="noStrike" baseline="0" dirty="0">
                <a:solidFill>
                  <a:srgbClr val="FF0000"/>
                </a:solidFill>
                <a:latin typeface="Times New Roman" panose="02020603050405020304" pitchFamily="18" charset="0"/>
              </a:rPr>
              <a:t>integrate</a:t>
            </a:r>
            <a:r>
              <a:rPr lang="en-US" b="0" i="0" u="none" strike="noStrike" baseline="0" dirty="0">
                <a:solidFill>
                  <a:srgbClr val="000000"/>
                </a:solidFill>
                <a:latin typeface="Times New Roman" panose="02020603050405020304" pitchFamily="18" charset="0"/>
              </a:rPr>
              <a:t> the data analysis within the business activity. </a:t>
            </a:r>
            <a:endParaRPr lang="en-US" dirty="0"/>
          </a:p>
          <a:p>
            <a:pPr algn="just"/>
            <a:endParaRPr lang="en-US" dirty="0"/>
          </a:p>
        </p:txBody>
      </p:sp>
      <p:sp>
        <p:nvSpPr>
          <p:cNvPr id="2" name="Slide Number Placeholder 1">
            <a:extLst>
              <a:ext uri="{FF2B5EF4-FFF2-40B4-BE49-F238E27FC236}">
                <a16:creationId xmlns:a16="http://schemas.microsoft.com/office/drawing/2014/main" id="{380FD821-A08F-470A-A173-69753FDC8B28}"/>
              </a:ext>
            </a:extLst>
          </p:cNvPr>
          <p:cNvSpPr>
            <a:spLocks noGrp="1"/>
          </p:cNvSpPr>
          <p:nvPr>
            <p:ph type="sldNum" sz="quarter" idx="12"/>
          </p:nvPr>
        </p:nvSpPr>
        <p:spPr/>
        <p:txBody>
          <a:bodyPr/>
          <a:lstStyle/>
          <a:p>
            <a:fld id="{12E2E444-2EA1-4C0B-BE2D-F36181C1996C}" type="slidenum">
              <a:rPr lang="en-US" smtClean="0"/>
              <a:t>38</a:t>
            </a:fld>
            <a:endParaRPr lang="en-US"/>
          </a:p>
        </p:txBody>
      </p:sp>
    </p:spTree>
    <p:extLst>
      <p:ext uri="{BB962C8B-B14F-4D97-AF65-F5344CB8AC3E}">
        <p14:creationId xmlns:p14="http://schemas.microsoft.com/office/powerpoint/2010/main" val="30139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57DEF-48A0-4866-B692-D35A6CCC6BD0}"/>
              </a:ext>
            </a:extLst>
          </p:cNvPr>
          <p:cNvSpPr>
            <a:spLocks noGrp="1"/>
          </p:cNvSpPr>
          <p:nvPr>
            <p:ph type="title"/>
          </p:nvPr>
        </p:nvSpPr>
        <p:spPr/>
        <p:txBody>
          <a:bodyPr>
            <a:normAutofit/>
          </a:bodyPr>
          <a:lstStyle/>
          <a:p>
            <a:r>
              <a:rPr lang="en-US" sz="3600" b="1" i="0" u="none" strike="noStrike" baseline="0" dirty="0">
                <a:solidFill>
                  <a:srgbClr val="000000"/>
                </a:solidFill>
              </a:rPr>
              <a:t>Basic concepts of big data </a:t>
            </a:r>
            <a:endParaRPr lang="en-US" sz="3600" b="1" dirty="0"/>
          </a:p>
        </p:txBody>
      </p:sp>
      <p:sp>
        <p:nvSpPr>
          <p:cNvPr id="3" name="Content Placeholder 2">
            <a:extLst>
              <a:ext uri="{FF2B5EF4-FFF2-40B4-BE49-F238E27FC236}">
                <a16:creationId xmlns:a16="http://schemas.microsoft.com/office/drawing/2014/main" id="{2716595D-73DE-464A-849F-2A285FC2A0F8}"/>
              </a:ext>
            </a:extLst>
          </p:cNvPr>
          <p:cNvSpPr>
            <a:spLocks noGrp="1"/>
          </p:cNvSpPr>
          <p:nvPr>
            <p:ph idx="1"/>
          </p:nvPr>
        </p:nvSpPr>
        <p:spPr>
          <a:xfrm>
            <a:off x="1396539" y="1447800"/>
            <a:ext cx="10516062" cy="5410200"/>
          </a:xfrm>
        </p:spPr>
        <p:txBody>
          <a:bodyPr/>
          <a:lstStyle/>
          <a:p>
            <a:pPr marL="82550" indent="0" algn="just">
              <a:buNone/>
            </a:pPr>
            <a:r>
              <a:rPr lang="en-US" sz="3200" b="1" i="0" u="none" strike="noStrike" baseline="0" dirty="0">
                <a:solidFill>
                  <a:srgbClr val="000000"/>
                </a:solidFill>
                <a:latin typeface="Times New Roman" panose="02020603050405020304" pitchFamily="18" charset="0"/>
              </a:rPr>
              <a:t>Big data </a:t>
            </a:r>
            <a:r>
              <a:rPr lang="en-US" sz="3200" b="0" i="0" u="none" strike="noStrike" baseline="0" dirty="0">
                <a:solidFill>
                  <a:srgbClr val="000000"/>
                </a:solidFill>
                <a:latin typeface="Times New Roman" panose="02020603050405020304" pitchFamily="18" charset="0"/>
              </a:rPr>
              <a:t>is a </a:t>
            </a:r>
            <a:r>
              <a:rPr lang="en-US" sz="3200" b="1" i="0" u="none" strike="noStrike" baseline="0" dirty="0">
                <a:solidFill>
                  <a:srgbClr val="000000"/>
                </a:solidFill>
                <a:latin typeface="Times New Roman" panose="02020603050405020304" pitchFamily="18" charset="0"/>
              </a:rPr>
              <a:t>blanket</a:t>
            </a:r>
            <a:r>
              <a:rPr lang="en-US" sz="3200" b="0" i="0" u="none" strike="noStrike" baseline="0" dirty="0">
                <a:solidFill>
                  <a:srgbClr val="000000"/>
                </a:solidFill>
                <a:latin typeface="Times New Roman" panose="02020603050405020304" pitchFamily="18" charset="0"/>
              </a:rPr>
              <a:t> term for the non-traditional strategies and technologies needed to </a:t>
            </a:r>
          </a:p>
          <a:p>
            <a:pPr algn="just"/>
            <a:r>
              <a:rPr lang="en-US" sz="3200" b="0" i="0" u="none" strike="noStrike" baseline="0" dirty="0">
                <a:solidFill>
                  <a:srgbClr val="000000"/>
                </a:solidFill>
                <a:latin typeface="Times New Roman" panose="02020603050405020304" pitchFamily="18" charset="0"/>
              </a:rPr>
              <a:t>Gather</a:t>
            </a:r>
          </a:p>
          <a:p>
            <a:pPr algn="just"/>
            <a:r>
              <a:rPr lang="en-US" sz="3200" b="0" i="0" u="none" strike="noStrike" baseline="0" dirty="0">
                <a:solidFill>
                  <a:srgbClr val="000000"/>
                </a:solidFill>
                <a:latin typeface="Times New Roman" panose="02020603050405020304" pitchFamily="18" charset="0"/>
              </a:rPr>
              <a:t>organize,</a:t>
            </a:r>
          </a:p>
          <a:p>
            <a:pPr algn="just"/>
            <a:r>
              <a:rPr lang="en-US" sz="3200" b="0" i="0" u="none" strike="noStrike" baseline="0" dirty="0">
                <a:solidFill>
                  <a:srgbClr val="000000"/>
                </a:solidFill>
                <a:latin typeface="Times New Roman" panose="02020603050405020304" pitchFamily="18" charset="0"/>
              </a:rPr>
              <a:t>process, and </a:t>
            </a:r>
          </a:p>
          <a:p>
            <a:pPr algn="just"/>
            <a:r>
              <a:rPr lang="en-US" sz="3200" b="0" i="0" u="none" strike="noStrike" baseline="0" dirty="0">
                <a:solidFill>
                  <a:srgbClr val="000000"/>
                </a:solidFill>
                <a:latin typeface="Times New Roman" panose="02020603050405020304" pitchFamily="18" charset="0"/>
              </a:rPr>
              <a:t>gather insights from large datasets </a:t>
            </a:r>
          </a:p>
          <a:p>
            <a:pPr marL="82550" indent="0" algn="just">
              <a:buNone/>
            </a:pPr>
            <a:r>
              <a:rPr lang="en-US" sz="3200" i="0" u="none" strike="noStrike" baseline="0" dirty="0">
                <a:solidFill>
                  <a:srgbClr val="FF0000"/>
                </a:solidFill>
                <a:latin typeface="Times New Roman" panose="02020603050405020304" pitchFamily="18" charset="0"/>
              </a:rPr>
              <a:t>Big data </a:t>
            </a:r>
            <a:r>
              <a:rPr lang="en-US" sz="3200" b="0" i="0" u="none" strike="noStrike" baseline="0" dirty="0">
                <a:solidFill>
                  <a:srgbClr val="000000"/>
                </a:solidFill>
                <a:latin typeface="Times New Roman" panose="02020603050405020304" pitchFamily="18" charset="0"/>
              </a:rPr>
              <a:t>is the term for a collection of data sets so </a:t>
            </a:r>
            <a:r>
              <a:rPr lang="en-US" sz="3200" b="0" i="0" u="none" strike="noStrike" baseline="0" dirty="0">
                <a:solidFill>
                  <a:srgbClr val="FF0000"/>
                </a:solidFill>
                <a:latin typeface="Times New Roman" panose="02020603050405020304" pitchFamily="18" charset="0"/>
              </a:rPr>
              <a:t>large and complex </a:t>
            </a:r>
            <a:r>
              <a:rPr lang="en-US" sz="3200" b="0" i="0" u="none" strike="noStrike" baseline="0" dirty="0">
                <a:solidFill>
                  <a:srgbClr val="000000"/>
                </a:solidFill>
                <a:latin typeface="Times New Roman" panose="02020603050405020304" pitchFamily="18" charset="0"/>
              </a:rPr>
              <a:t>that it becomes </a:t>
            </a:r>
            <a:r>
              <a:rPr lang="en-US" sz="3200" b="0" i="0" u="none" strike="noStrike" baseline="0" dirty="0">
                <a:solidFill>
                  <a:srgbClr val="FF0000"/>
                </a:solidFill>
                <a:latin typeface="Times New Roman" panose="02020603050405020304" pitchFamily="18" charset="0"/>
              </a:rPr>
              <a:t>difficult</a:t>
            </a:r>
            <a:r>
              <a:rPr lang="en-US" sz="3200" b="0" i="0" u="none" strike="noStrike" baseline="0" dirty="0">
                <a:solidFill>
                  <a:srgbClr val="000000"/>
                </a:solidFill>
                <a:latin typeface="Times New Roman" panose="02020603050405020304" pitchFamily="18" charset="0"/>
              </a:rPr>
              <a:t> to process using on-hand database management tools or traditional data processing applications </a:t>
            </a:r>
          </a:p>
        </p:txBody>
      </p:sp>
      <p:sp>
        <p:nvSpPr>
          <p:cNvPr id="4" name="Slide Number Placeholder 3">
            <a:extLst>
              <a:ext uri="{FF2B5EF4-FFF2-40B4-BE49-F238E27FC236}">
                <a16:creationId xmlns:a16="http://schemas.microsoft.com/office/drawing/2014/main" id="{9689A816-9D19-450E-A247-79137FC467F3}"/>
              </a:ext>
            </a:extLst>
          </p:cNvPr>
          <p:cNvSpPr>
            <a:spLocks noGrp="1"/>
          </p:cNvSpPr>
          <p:nvPr>
            <p:ph type="sldNum" sz="quarter" idx="12"/>
          </p:nvPr>
        </p:nvSpPr>
        <p:spPr/>
        <p:txBody>
          <a:bodyPr/>
          <a:lstStyle/>
          <a:p>
            <a:fld id="{12E2E444-2EA1-4C0B-BE2D-F36181C1996C}" type="slidenum">
              <a:rPr lang="en-US" smtClean="0"/>
              <a:t>39</a:t>
            </a:fld>
            <a:endParaRPr lang="en-US"/>
          </a:p>
        </p:txBody>
      </p:sp>
    </p:spTree>
    <p:extLst>
      <p:ext uri="{BB962C8B-B14F-4D97-AF65-F5344CB8AC3E}">
        <p14:creationId xmlns:p14="http://schemas.microsoft.com/office/powerpoint/2010/main" val="2715619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612602"/>
          </a:xfrm>
        </p:spPr>
        <p:txBody>
          <a:bodyPr>
            <a:normAutofit fontScale="90000"/>
          </a:bodyPr>
          <a:lstStyle/>
          <a:p>
            <a:r>
              <a:rPr lang="en-US" dirty="0"/>
              <a:t>Emerging Technology arias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0606" y="913645"/>
            <a:ext cx="6989275" cy="5405673"/>
          </a:xfrm>
        </p:spPr>
      </p:pic>
      <p:sp>
        <p:nvSpPr>
          <p:cNvPr id="4" name="Slide Number Placeholder 3"/>
          <p:cNvSpPr>
            <a:spLocks noGrp="1"/>
          </p:cNvSpPr>
          <p:nvPr>
            <p:ph type="sldNum" sz="quarter" idx="12"/>
          </p:nvPr>
        </p:nvSpPr>
        <p:spPr/>
        <p:txBody>
          <a:bodyPr/>
          <a:lstStyle/>
          <a:p>
            <a:fld id="{12E2E444-2EA1-4C0B-BE2D-F36181C1996C}" type="slidenum">
              <a:rPr lang="en-US" smtClean="0"/>
              <a:t>4</a:t>
            </a:fld>
            <a:endParaRPr lang="en-US"/>
          </a:p>
        </p:txBody>
      </p:sp>
    </p:spTree>
    <p:extLst>
      <p:ext uri="{BB962C8B-B14F-4D97-AF65-F5344CB8AC3E}">
        <p14:creationId xmlns:p14="http://schemas.microsoft.com/office/powerpoint/2010/main" val="255353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CA43-DB53-4F23-942B-57129A64006E}"/>
              </a:ext>
            </a:extLst>
          </p:cNvPr>
          <p:cNvSpPr>
            <a:spLocks noGrp="1"/>
          </p:cNvSpPr>
          <p:nvPr>
            <p:ph type="title"/>
          </p:nvPr>
        </p:nvSpPr>
        <p:spPr>
          <a:xfrm>
            <a:off x="1899613" y="-90055"/>
            <a:ext cx="9999133" cy="612570"/>
          </a:xfrm>
        </p:spPr>
        <p:txBody>
          <a:bodyPr>
            <a:normAutofit fontScale="90000"/>
          </a:bodyPr>
          <a:lstStyle/>
          <a:p>
            <a:r>
              <a:rPr lang="en-US" dirty="0"/>
              <a:t>Con…</a:t>
            </a:r>
          </a:p>
        </p:txBody>
      </p:sp>
      <p:sp>
        <p:nvSpPr>
          <p:cNvPr id="3" name="Content Placeholder 2">
            <a:extLst>
              <a:ext uri="{FF2B5EF4-FFF2-40B4-BE49-F238E27FC236}">
                <a16:creationId xmlns:a16="http://schemas.microsoft.com/office/drawing/2014/main" id="{9FA234DC-D399-4F1E-BE6A-E82FDF89BC0A}"/>
              </a:ext>
            </a:extLst>
          </p:cNvPr>
          <p:cNvSpPr>
            <a:spLocks noGrp="1"/>
          </p:cNvSpPr>
          <p:nvPr>
            <p:ph idx="1"/>
          </p:nvPr>
        </p:nvSpPr>
        <p:spPr>
          <a:xfrm>
            <a:off x="1191491" y="522515"/>
            <a:ext cx="10834254" cy="6335486"/>
          </a:xfrm>
        </p:spPr>
        <p:txBody>
          <a:bodyPr/>
          <a:lstStyle/>
          <a:p>
            <a:pPr marL="82550" indent="0">
              <a:buNone/>
            </a:pPr>
            <a:r>
              <a:rPr lang="en-US" sz="3200" b="0" i="0" u="none" strike="noStrike" baseline="0" dirty="0">
                <a:solidFill>
                  <a:srgbClr val="000000"/>
                </a:solidFill>
                <a:latin typeface="Times New Roman" panose="02020603050405020304" pitchFamily="18" charset="0"/>
              </a:rPr>
              <a:t>Big data is characterized by </a:t>
            </a:r>
            <a:r>
              <a:rPr lang="en-US" sz="3200" b="0" i="0" u="none" strike="noStrike" baseline="0" dirty="0">
                <a:solidFill>
                  <a:srgbClr val="FF0000"/>
                </a:solidFill>
                <a:latin typeface="Times New Roman" panose="02020603050405020304" pitchFamily="18" charset="0"/>
              </a:rPr>
              <a:t>3V</a:t>
            </a:r>
            <a:r>
              <a:rPr lang="en-US" sz="3200" b="0" i="0" u="none" strike="noStrike" baseline="0" dirty="0">
                <a:solidFill>
                  <a:srgbClr val="000000"/>
                </a:solidFill>
                <a:latin typeface="Times New Roman" panose="02020603050405020304" pitchFamily="18" charset="0"/>
              </a:rPr>
              <a:t> and more: </a:t>
            </a:r>
            <a:endParaRPr lang="en-US" sz="3200" b="1" i="0" u="none" strike="noStrike" baseline="0" dirty="0">
              <a:solidFill>
                <a:srgbClr val="FF0000"/>
              </a:solidFill>
              <a:latin typeface="Times New Roman" panose="02020603050405020304" pitchFamily="18" charset="0"/>
            </a:endParaRPr>
          </a:p>
          <a:p>
            <a:r>
              <a:rPr lang="en-US" sz="2400" b="1" i="0" u="none" strike="noStrike" baseline="0" dirty="0">
                <a:solidFill>
                  <a:srgbClr val="FF0000"/>
                </a:solidFill>
                <a:latin typeface="Times New Roman" panose="02020603050405020304" pitchFamily="18" charset="0"/>
              </a:rPr>
              <a:t>Volume</a:t>
            </a:r>
            <a:r>
              <a:rPr lang="en-US" sz="2400" b="0" i="0" u="none" strike="noStrike" baseline="0" dirty="0">
                <a:solidFill>
                  <a:srgbClr val="FF0000"/>
                </a:solidFill>
                <a:latin typeface="Times New Roman" panose="02020603050405020304" pitchFamily="18" charset="0"/>
              </a:rPr>
              <a:t>: </a:t>
            </a:r>
            <a:r>
              <a:rPr lang="en-US" sz="2400" b="0" i="0" u="none" strike="noStrike" baseline="0" dirty="0">
                <a:solidFill>
                  <a:srgbClr val="000000"/>
                </a:solidFill>
                <a:latin typeface="Times New Roman" panose="02020603050405020304" pitchFamily="18" charset="0"/>
              </a:rPr>
              <a:t>large amounts of data Zeta bytes/Massive datasets </a:t>
            </a:r>
          </a:p>
          <a:p>
            <a:r>
              <a:rPr lang="en-US" sz="2400" b="1" i="0" u="none" strike="noStrike" baseline="0" dirty="0">
                <a:solidFill>
                  <a:srgbClr val="FF0000"/>
                </a:solidFill>
                <a:latin typeface="Times New Roman" panose="02020603050405020304" pitchFamily="18" charset="0"/>
              </a:rPr>
              <a:t>Velocity</a:t>
            </a:r>
            <a:r>
              <a:rPr lang="en-US" sz="2400" b="0" i="0" u="none" strike="noStrike" baseline="0" dirty="0">
                <a:solidFill>
                  <a:srgbClr val="FF0000"/>
                </a:solidFill>
                <a:latin typeface="Times New Roman" panose="02020603050405020304" pitchFamily="18" charset="0"/>
              </a:rPr>
              <a:t>: </a:t>
            </a:r>
            <a:r>
              <a:rPr lang="en-US" sz="2400" b="0" i="0" u="none" strike="noStrike" baseline="0" dirty="0">
                <a:solidFill>
                  <a:srgbClr val="000000"/>
                </a:solidFill>
                <a:latin typeface="Times New Roman" panose="02020603050405020304" pitchFamily="18" charset="0"/>
              </a:rPr>
              <a:t>Data is live streaming or in motion </a:t>
            </a:r>
          </a:p>
          <a:p>
            <a:r>
              <a:rPr lang="en-US" sz="2400" b="0" i="0" u="none" strike="noStrike" baseline="0" dirty="0">
                <a:solidFill>
                  <a:srgbClr val="000000"/>
                </a:solidFill>
                <a:latin typeface="Times New Roman" panose="02020603050405020304" pitchFamily="18" charset="0"/>
              </a:rPr>
              <a:t> </a:t>
            </a:r>
            <a:r>
              <a:rPr lang="en-US" sz="2400" b="1" i="0" u="none" strike="noStrike" baseline="0" dirty="0">
                <a:solidFill>
                  <a:srgbClr val="FF0000"/>
                </a:solidFill>
                <a:latin typeface="Times New Roman" panose="02020603050405020304" pitchFamily="18" charset="0"/>
              </a:rPr>
              <a:t>Variety</a:t>
            </a:r>
            <a:r>
              <a:rPr lang="en-US" sz="2400" b="0" i="0" u="none" strike="noStrike" baseline="0" dirty="0">
                <a:solidFill>
                  <a:srgbClr val="FF0000"/>
                </a:solidFill>
                <a:latin typeface="Times New Roman" panose="02020603050405020304" pitchFamily="18" charset="0"/>
              </a:rPr>
              <a:t>: </a:t>
            </a:r>
            <a:r>
              <a:rPr lang="en-US" sz="2400" b="0" i="0" u="none" strike="noStrike" baseline="0" dirty="0">
                <a:solidFill>
                  <a:srgbClr val="000000"/>
                </a:solidFill>
                <a:latin typeface="Times New Roman" panose="02020603050405020304" pitchFamily="18" charset="0"/>
              </a:rPr>
              <a:t>data comes in many different forms from diverse sources </a:t>
            </a:r>
          </a:p>
          <a:p>
            <a:r>
              <a:rPr lang="en-US" sz="2400" b="0" i="0" u="none" strike="noStrike" baseline="0" dirty="0">
                <a:solidFill>
                  <a:srgbClr val="000000"/>
                </a:solidFill>
                <a:latin typeface="Times New Roman" panose="02020603050405020304" pitchFamily="18" charset="0"/>
              </a:rPr>
              <a:t> </a:t>
            </a:r>
            <a:r>
              <a:rPr lang="en-US" sz="2400" b="1" i="0" u="none" strike="noStrike" baseline="0" dirty="0">
                <a:solidFill>
                  <a:srgbClr val="FF0000"/>
                </a:solidFill>
                <a:latin typeface="Times New Roman" panose="02020603050405020304" pitchFamily="18" charset="0"/>
              </a:rPr>
              <a:t>Veracity</a:t>
            </a:r>
            <a:r>
              <a:rPr lang="en-US" sz="2400" b="0" i="0" u="none" strike="noStrike" baseline="0" dirty="0">
                <a:solidFill>
                  <a:srgbClr val="FF0000"/>
                </a:solidFill>
                <a:latin typeface="Times New Roman" panose="02020603050405020304" pitchFamily="18" charset="0"/>
              </a:rPr>
              <a:t>: </a:t>
            </a:r>
            <a:r>
              <a:rPr lang="en-US" sz="2400" b="0" i="0" u="none" strike="noStrike" baseline="0" dirty="0">
                <a:solidFill>
                  <a:srgbClr val="000000"/>
                </a:solidFill>
                <a:latin typeface="Times New Roman" panose="02020603050405020304" pitchFamily="18" charset="0"/>
              </a:rPr>
              <a:t>can we trust the data? How </a:t>
            </a:r>
            <a:r>
              <a:rPr lang="en-US" sz="3200" b="0" i="0" u="none" strike="noStrike" baseline="0" dirty="0">
                <a:solidFill>
                  <a:srgbClr val="000000"/>
                </a:solidFill>
                <a:latin typeface="Times New Roman" panose="02020603050405020304" pitchFamily="18" charset="0"/>
              </a:rPr>
              <a:t>accurate is it? etc. </a:t>
            </a:r>
          </a:p>
          <a:p>
            <a:endParaRPr lang="en-US" dirty="0"/>
          </a:p>
        </p:txBody>
      </p:sp>
      <p:pic>
        <p:nvPicPr>
          <p:cNvPr id="5" name="Picture 4">
            <a:extLst>
              <a:ext uri="{FF2B5EF4-FFF2-40B4-BE49-F238E27FC236}">
                <a16:creationId xmlns:a16="http://schemas.microsoft.com/office/drawing/2014/main" id="{73E788F2-5309-4BB6-A338-F16B861116C9}"/>
              </a:ext>
            </a:extLst>
          </p:cNvPr>
          <p:cNvPicPr>
            <a:picLocks noChangeAspect="1"/>
          </p:cNvPicPr>
          <p:nvPr/>
        </p:nvPicPr>
        <p:blipFill>
          <a:blip r:embed="rId2"/>
          <a:stretch>
            <a:fillRect/>
          </a:stretch>
        </p:blipFill>
        <p:spPr>
          <a:xfrm>
            <a:off x="1704109" y="3135086"/>
            <a:ext cx="10194637" cy="3722914"/>
          </a:xfrm>
          <a:prstGeom prst="rect">
            <a:avLst/>
          </a:prstGeom>
        </p:spPr>
      </p:pic>
      <p:sp>
        <p:nvSpPr>
          <p:cNvPr id="4" name="Slide Number Placeholder 3">
            <a:extLst>
              <a:ext uri="{FF2B5EF4-FFF2-40B4-BE49-F238E27FC236}">
                <a16:creationId xmlns:a16="http://schemas.microsoft.com/office/drawing/2014/main" id="{A9559447-AB35-4377-B484-6C45732877A0}"/>
              </a:ext>
            </a:extLst>
          </p:cNvPr>
          <p:cNvSpPr>
            <a:spLocks noGrp="1"/>
          </p:cNvSpPr>
          <p:nvPr>
            <p:ph type="sldNum" sz="quarter" idx="12"/>
          </p:nvPr>
        </p:nvSpPr>
        <p:spPr/>
        <p:txBody>
          <a:bodyPr/>
          <a:lstStyle/>
          <a:p>
            <a:fld id="{12E2E444-2EA1-4C0B-BE2D-F36181C1996C}" type="slidenum">
              <a:rPr lang="en-US" smtClean="0"/>
              <a:t>40</a:t>
            </a:fld>
            <a:endParaRPr lang="en-US"/>
          </a:p>
        </p:txBody>
      </p:sp>
    </p:spTree>
    <p:extLst>
      <p:ext uri="{BB962C8B-B14F-4D97-AF65-F5344CB8AC3E}">
        <p14:creationId xmlns:p14="http://schemas.microsoft.com/office/powerpoint/2010/main" val="12760234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8705-FAD3-42F4-8DC5-9240E9BB1B40}"/>
              </a:ext>
            </a:extLst>
          </p:cNvPr>
          <p:cNvSpPr>
            <a:spLocks noGrp="1"/>
          </p:cNvSpPr>
          <p:nvPr>
            <p:ph type="title"/>
          </p:nvPr>
        </p:nvSpPr>
        <p:spPr/>
        <p:txBody>
          <a:bodyPr>
            <a:noAutofit/>
          </a:bodyPr>
          <a:lstStyle/>
          <a:p>
            <a:r>
              <a:rPr lang="en-US" sz="3600" b="1" i="0" u="none" strike="noStrike" baseline="0" dirty="0">
                <a:solidFill>
                  <a:srgbClr val="000000"/>
                </a:solidFill>
                <a:latin typeface="Times New Roman" panose="02020603050405020304" pitchFamily="18" charset="0"/>
              </a:rPr>
              <a:t>Clustered Computing and Hadoop Ecosystem </a:t>
            </a:r>
            <a:endParaRPr lang="en-US" sz="3600" b="1" dirty="0"/>
          </a:p>
        </p:txBody>
      </p:sp>
      <p:sp>
        <p:nvSpPr>
          <p:cNvPr id="3" name="Content Placeholder 2">
            <a:extLst>
              <a:ext uri="{FF2B5EF4-FFF2-40B4-BE49-F238E27FC236}">
                <a16:creationId xmlns:a16="http://schemas.microsoft.com/office/drawing/2014/main" id="{9EF2E390-E9B0-4D0E-907B-F8770DE83E56}"/>
              </a:ext>
            </a:extLst>
          </p:cNvPr>
          <p:cNvSpPr>
            <a:spLocks noGrp="1"/>
          </p:cNvSpPr>
          <p:nvPr>
            <p:ph idx="1"/>
          </p:nvPr>
        </p:nvSpPr>
        <p:spPr>
          <a:xfrm>
            <a:off x="1396539" y="1417638"/>
            <a:ext cx="10516062" cy="5165724"/>
          </a:xfrm>
        </p:spPr>
        <p:txBody>
          <a:bodyPr/>
          <a:lstStyle/>
          <a:p>
            <a:pPr marL="82550" indent="0">
              <a:buNone/>
            </a:pPr>
            <a:r>
              <a:rPr lang="en-US" sz="3600" b="1" i="0" u="none" strike="noStrike" baseline="0" dirty="0">
                <a:solidFill>
                  <a:srgbClr val="000000"/>
                </a:solidFill>
              </a:rPr>
              <a:t>Clustered Computing </a:t>
            </a:r>
          </a:p>
          <a:p>
            <a:r>
              <a:rPr lang="en-US" b="0" i="0" u="none" strike="noStrike" baseline="0" dirty="0">
                <a:solidFill>
                  <a:srgbClr val="000000"/>
                </a:solidFill>
                <a:latin typeface="Times New Roman" panose="02020603050405020304" pitchFamily="18" charset="0"/>
              </a:rPr>
              <a:t>Big data clustering software combines the </a:t>
            </a:r>
            <a:r>
              <a:rPr lang="en-US" b="1" i="0" u="none" strike="noStrike" baseline="0" dirty="0">
                <a:solidFill>
                  <a:srgbClr val="000000"/>
                </a:solidFill>
                <a:latin typeface="Times New Roman" panose="02020603050405020304" pitchFamily="18" charset="0"/>
              </a:rPr>
              <a:t>resources</a:t>
            </a:r>
            <a:r>
              <a:rPr lang="en-US" b="0" i="0" u="none" strike="noStrike" baseline="0" dirty="0">
                <a:solidFill>
                  <a:srgbClr val="000000"/>
                </a:solidFill>
                <a:latin typeface="Times New Roman" panose="02020603050405020304" pitchFamily="18" charset="0"/>
              </a:rPr>
              <a:t> of </a:t>
            </a:r>
            <a:r>
              <a:rPr lang="en-US" b="1" i="0" u="none" strike="noStrike" baseline="0" dirty="0">
                <a:solidFill>
                  <a:srgbClr val="000000"/>
                </a:solidFill>
                <a:latin typeface="Times New Roman" panose="02020603050405020304" pitchFamily="18" charset="0"/>
              </a:rPr>
              <a:t>many smaller machines</a:t>
            </a:r>
            <a:r>
              <a:rPr lang="en-US" b="0" i="0" u="none" strike="noStrike" baseline="0" dirty="0">
                <a:solidFill>
                  <a:srgbClr val="000000"/>
                </a:solidFill>
                <a:latin typeface="Times New Roman" panose="02020603050405020304" pitchFamily="18" charset="0"/>
              </a:rPr>
              <a:t>, seeking to provide a number of benefits </a:t>
            </a:r>
          </a:p>
          <a:p>
            <a:pPr lvl="1"/>
            <a:r>
              <a:rPr lang="en-US" sz="3200" i="0" u="none" strike="noStrike" baseline="0" dirty="0">
                <a:solidFill>
                  <a:srgbClr val="FF0000"/>
                </a:solidFill>
                <a:latin typeface="Times New Roman" panose="02020603050405020304" pitchFamily="18" charset="0"/>
              </a:rPr>
              <a:t>Resource Pooling </a:t>
            </a:r>
          </a:p>
          <a:p>
            <a:pPr lvl="1"/>
            <a:r>
              <a:rPr lang="en-US" sz="3200" i="0" u="none" strike="noStrike" baseline="0" dirty="0">
                <a:solidFill>
                  <a:srgbClr val="FF0000"/>
                </a:solidFill>
                <a:latin typeface="Times New Roman" panose="02020603050405020304" pitchFamily="18" charset="0"/>
              </a:rPr>
              <a:t>High Availability: </a:t>
            </a:r>
          </a:p>
          <a:p>
            <a:pPr lvl="1"/>
            <a:r>
              <a:rPr lang="en-US" sz="3200" i="0" u="none" strike="noStrike" baseline="0" dirty="0">
                <a:solidFill>
                  <a:srgbClr val="FF0000"/>
                </a:solidFill>
                <a:latin typeface="Times New Roman" panose="02020603050405020304" pitchFamily="18" charset="0"/>
              </a:rPr>
              <a:t>Easy Scalability: </a:t>
            </a:r>
          </a:p>
          <a:p>
            <a:endParaRPr lang="en-US" dirty="0"/>
          </a:p>
        </p:txBody>
      </p:sp>
      <p:sp>
        <p:nvSpPr>
          <p:cNvPr id="4" name="Slide Number Placeholder 3">
            <a:extLst>
              <a:ext uri="{FF2B5EF4-FFF2-40B4-BE49-F238E27FC236}">
                <a16:creationId xmlns:a16="http://schemas.microsoft.com/office/drawing/2014/main" id="{3BA5A800-B48D-485E-AEE8-3BCAB84B8132}"/>
              </a:ext>
            </a:extLst>
          </p:cNvPr>
          <p:cNvSpPr>
            <a:spLocks noGrp="1"/>
          </p:cNvSpPr>
          <p:nvPr>
            <p:ph type="sldNum" sz="quarter" idx="12"/>
          </p:nvPr>
        </p:nvSpPr>
        <p:spPr/>
        <p:txBody>
          <a:bodyPr/>
          <a:lstStyle/>
          <a:p>
            <a:fld id="{12E2E444-2EA1-4C0B-BE2D-F36181C1996C}" type="slidenum">
              <a:rPr lang="en-US" smtClean="0"/>
              <a:t>41</a:t>
            </a:fld>
            <a:endParaRPr lang="en-US"/>
          </a:p>
        </p:txBody>
      </p:sp>
    </p:spTree>
    <p:extLst>
      <p:ext uri="{BB962C8B-B14F-4D97-AF65-F5344CB8AC3E}">
        <p14:creationId xmlns:p14="http://schemas.microsoft.com/office/powerpoint/2010/main" val="14553728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603548"/>
          </a:xfrm>
        </p:spPr>
        <p:txBody>
          <a:bodyPr>
            <a:normAutofit fontScale="90000"/>
          </a:bodyPr>
          <a:lstStyle/>
          <a:p>
            <a:r>
              <a:rPr lang="en-US" sz="4400" b="1" dirty="0">
                <a:solidFill>
                  <a:srgbClr val="000000"/>
                </a:solidFill>
                <a:latin typeface="Times New Roman" panose="02020603050405020304" pitchFamily="18" charset="0"/>
              </a:rPr>
              <a:t>Clustered Computing</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6338" y="797428"/>
            <a:ext cx="4754496" cy="3557596"/>
          </a:xfrm>
        </p:spPr>
      </p:pic>
      <p:sp>
        <p:nvSpPr>
          <p:cNvPr id="4" name="Slide Number Placeholder 3"/>
          <p:cNvSpPr>
            <a:spLocks noGrp="1"/>
          </p:cNvSpPr>
          <p:nvPr>
            <p:ph type="sldNum" sz="quarter" idx="12"/>
          </p:nvPr>
        </p:nvSpPr>
        <p:spPr/>
        <p:txBody>
          <a:bodyPr/>
          <a:lstStyle/>
          <a:p>
            <a:fld id="{12E2E444-2EA1-4C0B-BE2D-F36181C1996C}" type="slidenum">
              <a:rPr lang="en-US" smtClean="0"/>
              <a:t>42</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1052" y="918314"/>
            <a:ext cx="4132703" cy="25129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5607" y="3416669"/>
            <a:ext cx="4154158" cy="2939995"/>
          </a:xfrm>
          <a:prstGeom prst="rect">
            <a:avLst/>
          </a:prstGeom>
        </p:spPr>
      </p:pic>
    </p:spTree>
    <p:extLst>
      <p:ext uri="{BB962C8B-B14F-4D97-AF65-F5344CB8AC3E}">
        <p14:creationId xmlns:p14="http://schemas.microsoft.com/office/powerpoint/2010/main" val="4040785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BB4FA-8E17-431C-9E4C-C76871A7FEC5}"/>
              </a:ext>
            </a:extLst>
          </p:cNvPr>
          <p:cNvSpPr>
            <a:spLocks noGrp="1"/>
          </p:cNvSpPr>
          <p:nvPr>
            <p:ph type="title"/>
          </p:nvPr>
        </p:nvSpPr>
        <p:spPr>
          <a:xfrm>
            <a:off x="1913467" y="274638"/>
            <a:ext cx="9999133" cy="570489"/>
          </a:xfrm>
        </p:spPr>
        <p:txBody>
          <a:bodyPr>
            <a:normAutofit fontScale="90000"/>
          </a:bodyPr>
          <a:lstStyle/>
          <a:p>
            <a:r>
              <a:rPr lang="en-US" dirty="0"/>
              <a:t>Con…</a:t>
            </a:r>
          </a:p>
        </p:txBody>
      </p:sp>
      <p:sp>
        <p:nvSpPr>
          <p:cNvPr id="3" name="Content Placeholder 2">
            <a:extLst>
              <a:ext uri="{FF2B5EF4-FFF2-40B4-BE49-F238E27FC236}">
                <a16:creationId xmlns:a16="http://schemas.microsoft.com/office/drawing/2014/main" id="{5C2E2D41-FAD2-47B0-B19F-C29692C39C31}"/>
              </a:ext>
            </a:extLst>
          </p:cNvPr>
          <p:cNvSpPr>
            <a:spLocks noGrp="1"/>
          </p:cNvSpPr>
          <p:nvPr>
            <p:ph idx="1"/>
          </p:nvPr>
        </p:nvSpPr>
        <p:spPr>
          <a:xfrm>
            <a:off x="1454727" y="845127"/>
            <a:ext cx="10457873" cy="5738235"/>
          </a:xfrm>
        </p:spPr>
        <p:txBody>
          <a:bodyPr/>
          <a:lstStyle/>
          <a:p>
            <a:pPr marL="82550" indent="0">
              <a:buNone/>
            </a:pPr>
            <a:r>
              <a:rPr lang="en-US" sz="3200" b="1" i="0" u="none" strike="noStrike" baseline="0" dirty="0">
                <a:solidFill>
                  <a:srgbClr val="000000"/>
                </a:solidFill>
              </a:rPr>
              <a:t>Hadoop and its Ecosystem </a:t>
            </a:r>
          </a:p>
          <a:p>
            <a:pPr marL="82550" indent="0" algn="just">
              <a:buNone/>
            </a:pPr>
            <a:r>
              <a:rPr lang="en-US" sz="3200" b="0" i="0" u="none" strike="noStrike" baseline="0" dirty="0">
                <a:solidFill>
                  <a:srgbClr val="FF0000"/>
                </a:solidFill>
                <a:latin typeface="Times New Roman" panose="02020603050405020304" pitchFamily="18" charset="0"/>
              </a:rPr>
              <a:t>Hadoop</a:t>
            </a:r>
            <a:r>
              <a:rPr lang="en-US" sz="3200" b="0" i="0" u="none" strike="noStrike" baseline="0" dirty="0">
                <a:solidFill>
                  <a:srgbClr val="000000"/>
                </a:solidFill>
                <a:latin typeface="Times New Roman" panose="02020603050405020304" pitchFamily="18" charset="0"/>
              </a:rPr>
              <a:t> is an </a:t>
            </a:r>
            <a:r>
              <a:rPr lang="en-US" sz="3200" b="0" i="0" u="none" strike="noStrike" baseline="0" dirty="0">
                <a:solidFill>
                  <a:srgbClr val="FF0000"/>
                </a:solidFill>
                <a:latin typeface="Times New Roman" panose="02020603050405020304" pitchFamily="18" charset="0"/>
              </a:rPr>
              <a:t>open-source framework </a:t>
            </a:r>
            <a:r>
              <a:rPr lang="en-US" sz="3200" b="0" i="0" u="none" strike="noStrike" baseline="0" dirty="0">
                <a:solidFill>
                  <a:srgbClr val="000000"/>
                </a:solidFill>
                <a:latin typeface="Times New Roman" panose="02020603050405020304" pitchFamily="18" charset="0"/>
              </a:rPr>
              <a:t>intended to make interaction with </a:t>
            </a:r>
            <a:r>
              <a:rPr lang="en-US" sz="3200" b="0" i="0" u="none" strike="noStrike" baseline="0" dirty="0">
                <a:solidFill>
                  <a:srgbClr val="FF0000"/>
                </a:solidFill>
                <a:latin typeface="Times New Roman" panose="02020603050405020304" pitchFamily="18" charset="0"/>
              </a:rPr>
              <a:t>big data </a:t>
            </a:r>
            <a:r>
              <a:rPr lang="en-US" sz="3200" b="0" i="0" u="none" strike="noStrike" baseline="0" dirty="0">
                <a:solidFill>
                  <a:srgbClr val="000000"/>
                </a:solidFill>
                <a:latin typeface="Times New Roman" panose="02020603050405020304" pitchFamily="18" charset="0"/>
              </a:rPr>
              <a:t>easier. It is a framework that allows for the distributed processing of large datasets </a:t>
            </a:r>
            <a:r>
              <a:rPr lang="en-US" sz="3200" b="0" i="0" u="none" strike="noStrike" baseline="0" dirty="0">
                <a:solidFill>
                  <a:srgbClr val="FF0000"/>
                </a:solidFill>
                <a:latin typeface="Times New Roman" panose="02020603050405020304" pitchFamily="18" charset="0"/>
              </a:rPr>
              <a:t>across clusters </a:t>
            </a:r>
            <a:r>
              <a:rPr lang="en-US" sz="3200" b="0" i="0" u="none" strike="noStrike" baseline="0" dirty="0">
                <a:solidFill>
                  <a:srgbClr val="000000"/>
                </a:solidFill>
                <a:latin typeface="Times New Roman" panose="02020603050405020304" pitchFamily="18" charset="0"/>
              </a:rPr>
              <a:t>of computers using simple programming models</a:t>
            </a:r>
          </a:p>
          <a:p>
            <a:pPr marL="82550" indent="0" algn="just">
              <a:buNone/>
            </a:pPr>
            <a:r>
              <a:rPr lang="en-US" sz="3200" b="0" i="0" u="none" strike="noStrike" baseline="0" dirty="0">
                <a:solidFill>
                  <a:srgbClr val="000000"/>
                </a:solidFill>
                <a:latin typeface="Times New Roman" panose="02020603050405020304" pitchFamily="18" charset="0"/>
              </a:rPr>
              <a:t>four key characteristics of Hadoop are </a:t>
            </a:r>
          </a:p>
          <a:p>
            <a:r>
              <a:rPr lang="en-US" sz="2800" i="0" u="none" strike="noStrike" baseline="0" dirty="0">
                <a:solidFill>
                  <a:srgbClr val="FF0000"/>
                </a:solidFill>
                <a:latin typeface="Times New Roman" panose="02020603050405020304" pitchFamily="18" charset="0"/>
                <a:cs typeface="Times New Roman" panose="02020603050405020304" pitchFamily="18" charset="0"/>
              </a:rPr>
              <a:t>Economical </a:t>
            </a:r>
          </a:p>
          <a:p>
            <a:r>
              <a:rPr lang="en-US" sz="2800" i="0" u="none" strike="noStrike" baseline="0" dirty="0">
                <a:solidFill>
                  <a:srgbClr val="FF0000"/>
                </a:solidFill>
                <a:latin typeface="Times New Roman" panose="02020603050405020304" pitchFamily="18" charset="0"/>
                <a:cs typeface="Times New Roman" panose="02020603050405020304" pitchFamily="18" charset="0"/>
              </a:rPr>
              <a:t>Reliable</a:t>
            </a:r>
          </a:p>
          <a:p>
            <a:r>
              <a:rPr lang="en-US" sz="2000" i="0" u="none" strike="noStrike" baseline="0" dirty="0">
                <a:solidFill>
                  <a:srgbClr val="FF0000"/>
                </a:solidFill>
                <a:latin typeface="Times New Roman" panose="02020603050405020304" pitchFamily="18" charset="0"/>
                <a:cs typeface="Times New Roman" panose="02020603050405020304" pitchFamily="18" charset="0"/>
              </a:rPr>
              <a:t> </a:t>
            </a:r>
            <a:r>
              <a:rPr lang="en-US" sz="2800" i="0" u="none" strike="noStrike" baseline="0" dirty="0">
                <a:solidFill>
                  <a:srgbClr val="FF0000"/>
                </a:solidFill>
                <a:latin typeface="Times New Roman" panose="02020603050405020304" pitchFamily="18" charset="0"/>
                <a:cs typeface="Times New Roman" panose="02020603050405020304" pitchFamily="18" charset="0"/>
              </a:rPr>
              <a:t>Scalable</a:t>
            </a:r>
            <a:endParaRPr lang="en-US" sz="2800" b="0" i="0" u="none" strike="noStrike" baseline="0" dirty="0">
              <a:solidFill>
                <a:srgbClr val="FF0000"/>
              </a:solidFill>
              <a:latin typeface="Times New Roman" panose="02020603050405020304" pitchFamily="18" charset="0"/>
              <a:cs typeface="Times New Roman" panose="02020603050405020304" pitchFamily="18" charset="0"/>
            </a:endParaRPr>
          </a:p>
          <a:p>
            <a:r>
              <a:rPr lang="en-US" sz="2800" b="0" i="0" u="none" strike="noStrike" baseline="0" dirty="0">
                <a:solidFill>
                  <a:srgbClr val="FF0000"/>
                </a:solidFill>
                <a:latin typeface="Times New Roman" panose="02020603050405020304" pitchFamily="18" charset="0"/>
                <a:cs typeface="Times New Roman" panose="02020603050405020304" pitchFamily="18" charset="0"/>
              </a:rPr>
              <a:t>Flexible </a:t>
            </a:r>
          </a:p>
          <a:p>
            <a:endParaRPr lang="en-US" sz="2800" i="0" u="none" strike="noStrike" baseline="0" dirty="0">
              <a:solidFill>
                <a:srgbClr val="000000"/>
              </a:solidFill>
              <a:latin typeface="Times New Roman" panose="02020603050405020304" pitchFamily="18" charset="0"/>
            </a:endParaRPr>
          </a:p>
          <a:p>
            <a:pPr marL="82550" indent="0" algn="just">
              <a:buNone/>
            </a:pPr>
            <a:endParaRPr lang="en-US" dirty="0"/>
          </a:p>
        </p:txBody>
      </p:sp>
      <p:sp>
        <p:nvSpPr>
          <p:cNvPr id="4" name="Slide Number Placeholder 3">
            <a:extLst>
              <a:ext uri="{FF2B5EF4-FFF2-40B4-BE49-F238E27FC236}">
                <a16:creationId xmlns:a16="http://schemas.microsoft.com/office/drawing/2014/main" id="{A01E8C97-8D10-4A98-A925-77DBD70E98EE}"/>
              </a:ext>
            </a:extLst>
          </p:cNvPr>
          <p:cNvSpPr>
            <a:spLocks noGrp="1"/>
          </p:cNvSpPr>
          <p:nvPr>
            <p:ph type="sldNum" sz="quarter" idx="12"/>
          </p:nvPr>
        </p:nvSpPr>
        <p:spPr/>
        <p:txBody>
          <a:bodyPr/>
          <a:lstStyle/>
          <a:p>
            <a:fld id="{12E2E444-2EA1-4C0B-BE2D-F36181C1996C}" type="slidenum">
              <a:rPr lang="en-US" smtClean="0"/>
              <a:t>43</a:t>
            </a:fld>
            <a:endParaRPr lang="en-US"/>
          </a:p>
        </p:txBody>
      </p:sp>
    </p:spTree>
    <p:extLst>
      <p:ext uri="{BB962C8B-B14F-4D97-AF65-F5344CB8AC3E}">
        <p14:creationId xmlns:p14="http://schemas.microsoft.com/office/powerpoint/2010/main" val="565382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EDAB5-CE62-460F-837F-5B0CAB83A3F2}"/>
              </a:ext>
            </a:extLst>
          </p:cNvPr>
          <p:cNvSpPr>
            <a:spLocks noGrp="1"/>
          </p:cNvSpPr>
          <p:nvPr>
            <p:ph type="title"/>
          </p:nvPr>
        </p:nvSpPr>
        <p:spPr/>
        <p:txBody>
          <a:bodyPr/>
          <a:lstStyle/>
          <a:p>
            <a:r>
              <a:rPr lang="en-US" sz="4400" b="0" i="0" u="none" strike="noStrike" baseline="0" dirty="0">
                <a:solidFill>
                  <a:srgbClr val="000000"/>
                </a:solidFill>
              </a:rPr>
              <a:t>Big Data Life Cycle with Hadoop </a:t>
            </a:r>
            <a:endParaRPr lang="en-US" dirty="0"/>
          </a:p>
        </p:txBody>
      </p:sp>
      <p:sp>
        <p:nvSpPr>
          <p:cNvPr id="3" name="Content Placeholder 2">
            <a:extLst>
              <a:ext uri="{FF2B5EF4-FFF2-40B4-BE49-F238E27FC236}">
                <a16:creationId xmlns:a16="http://schemas.microsoft.com/office/drawing/2014/main" id="{49A86E21-88A6-464B-A7D8-82C92E3BFD1B}"/>
              </a:ext>
            </a:extLst>
          </p:cNvPr>
          <p:cNvSpPr>
            <a:spLocks noGrp="1"/>
          </p:cNvSpPr>
          <p:nvPr>
            <p:ph idx="1"/>
          </p:nvPr>
        </p:nvSpPr>
        <p:spPr/>
        <p:txBody>
          <a:bodyPr/>
          <a:lstStyle/>
          <a:p>
            <a:r>
              <a:rPr lang="en-US" sz="4000" b="0" i="0" u="none" strike="noStrike" baseline="0" dirty="0">
                <a:solidFill>
                  <a:srgbClr val="FF0000"/>
                </a:solidFill>
              </a:rPr>
              <a:t>Ingesting data into the system</a:t>
            </a:r>
          </a:p>
          <a:p>
            <a:r>
              <a:rPr lang="en-US" sz="4000" b="0" i="0" u="none" strike="noStrike" baseline="0" dirty="0">
                <a:solidFill>
                  <a:srgbClr val="FF0000"/>
                </a:solidFill>
              </a:rPr>
              <a:t>Processing the data in storage </a:t>
            </a:r>
          </a:p>
          <a:p>
            <a:r>
              <a:rPr lang="en-US" sz="4000" b="0" i="0" u="none" strike="noStrike" baseline="0" dirty="0">
                <a:solidFill>
                  <a:srgbClr val="FF0000"/>
                </a:solidFill>
              </a:rPr>
              <a:t>Computing and analyzing data  </a:t>
            </a:r>
          </a:p>
          <a:p>
            <a:r>
              <a:rPr lang="en-US" sz="4000" b="0" i="0" u="none" strike="noStrike" baseline="0" dirty="0">
                <a:solidFill>
                  <a:srgbClr val="FF0000"/>
                </a:solidFill>
              </a:rPr>
              <a:t>Visualizing the results </a:t>
            </a:r>
            <a:endParaRPr lang="en-US" sz="4000" dirty="0">
              <a:solidFill>
                <a:srgbClr val="FF0000"/>
              </a:solidFill>
            </a:endParaRPr>
          </a:p>
        </p:txBody>
      </p:sp>
      <p:sp>
        <p:nvSpPr>
          <p:cNvPr id="4" name="Slide Number Placeholder 3">
            <a:extLst>
              <a:ext uri="{FF2B5EF4-FFF2-40B4-BE49-F238E27FC236}">
                <a16:creationId xmlns:a16="http://schemas.microsoft.com/office/drawing/2014/main" id="{13AD9FC7-6EFF-4B83-A79C-5DAD5097B075}"/>
              </a:ext>
            </a:extLst>
          </p:cNvPr>
          <p:cNvSpPr>
            <a:spLocks noGrp="1"/>
          </p:cNvSpPr>
          <p:nvPr>
            <p:ph type="sldNum" sz="quarter" idx="12"/>
          </p:nvPr>
        </p:nvSpPr>
        <p:spPr/>
        <p:txBody>
          <a:bodyPr/>
          <a:lstStyle/>
          <a:p>
            <a:fld id="{12E2E444-2EA1-4C0B-BE2D-F36181C1996C}" type="slidenum">
              <a:rPr lang="en-US" smtClean="0"/>
              <a:t>44</a:t>
            </a:fld>
            <a:endParaRPr lang="en-US"/>
          </a:p>
        </p:txBody>
      </p:sp>
    </p:spTree>
    <p:extLst>
      <p:ext uri="{BB962C8B-B14F-4D97-AF65-F5344CB8AC3E}">
        <p14:creationId xmlns:p14="http://schemas.microsoft.com/office/powerpoint/2010/main" val="10658613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A2D6C-2624-4207-BE7B-EC87B986282F}"/>
              </a:ext>
            </a:extLst>
          </p:cNvPr>
          <p:cNvSpPr>
            <a:spLocks noGrp="1"/>
          </p:cNvSpPr>
          <p:nvPr>
            <p:ph type="title"/>
          </p:nvPr>
        </p:nvSpPr>
        <p:spPr/>
        <p:txBody>
          <a:bodyPr/>
          <a:lstStyle/>
          <a:p>
            <a:r>
              <a:rPr lang="en-US" sz="4400" b="1" i="0" u="none" strike="noStrike" baseline="0" dirty="0">
                <a:solidFill>
                  <a:srgbClr val="000000"/>
                </a:solidFill>
                <a:latin typeface="Times New Roman" panose="02020603050405020304" pitchFamily="18" charset="0"/>
              </a:rPr>
              <a:t>Chapter 3: Artificial Intelligence (AI) </a:t>
            </a:r>
            <a:endParaRPr lang="en-US" dirty="0"/>
          </a:p>
        </p:txBody>
      </p:sp>
      <p:sp>
        <p:nvSpPr>
          <p:cNvPr id="3" name="Content Placeholder 2">
            <a:extLst>
              <a:ext uri="{FF2B5EF4-FFF2-40B4-BE49-F238E27FC236}">
                <a16:creationId xmlns:a16="http://schemas.microsoft.com/office/drawing/2014/main" id="{8A9DD23F-0DA1-4741-8866-8BEE3EC95C68}"/>
              </a:ext>
            </a:extLst>
          </p:cNvPr>
          <p:cNvSpPr>
            <a:spLocks noGrp="1"/>
          </p:cNvSpPr>
          <p:nvPr>
            <p:ph idx="1"/>
          </p:nvPr>
        </p:nvSpPr>
        <p:spPr>
          <a:xfrm>
            <a:off x="1357745" y="1447800"/>
            <a:ext cx="10554855" cy="5410200"/>
          </a:xfrm>
        </p:spPr>
        <p:txBody>
          <a:bodyPr/>
          <a:lstStyle/>
          <a:p>
            <a:pPr marL="82550" indent="0">
              <a:buNone/>
            </a:pPr>
            <a:r>
              <a:rPr lang="en-US" sz="4000" dirty="0">
                <a:latin typeface="Times New Roman" panose="02020603050405020304" pitchFamily="18" charset="0"/>
                <a:cs typeface="Times New Roman" panose="02020603050405020304" pitchFamily="18" charset="0"/>
              </a:rPr>
              <a:t>Objectives</a:t>
            </a:r>
          </a:p>
          <a:p>
            <a:pPr marL="82550" indent="0">
              <a:buNone/>
            </a:pPr>
            <a:r>
              <a:rPr lang="en-US" i="0" u="none" strike="noStrike" baseline="0" dirty="0">
                <a:solidFill>
                  <a:srgbClr val="000000"/>
                </a:solidFill>
                <a:latin typeface="Times New Roman" panose="02020603050405020304" pitchFamily="18" charset="0"/>
                <a:cs typeface="Times New Roman" panose="02020603050405020304" pitchFamily="18" charset="0"/>
              </a:rPr>
              <a:t>After completing this chapter, the students will be able to: </a:t>
            </a:r>
          </a:p>
          <a:p>
            <a:pPr>
              <a:buFont typeface="Wingdings" panose="05000000000000000000" pitchFamily="2" charset="2"/>
              <a:buChar char="Ø"/>
            </a:pPr>
            <a:r>
              <a:rPr lang="en-US" b="0" i="0" u="none" strike="noStrike" baseline="0" dirty="0">
                <a:solidFill>
                  <a:srgbClr val="000000"/>
                </a:solidFill>
                <a:latin typeface="Times New Roman" panose="02020603050405020304" pitchFamily="18" charset="0"/>
                <a:cs typeface="Times New Roman" panose="02020603050405020304" pitchFamily="18" charset="0"/>
              </a:rPr>
              <a:t> define artificial intelligence (AI) is. </a:t>
            </a:r>
          </a:p>
          <a:p>
            <a:pPr>
              <a:buFont typeface="Wingdings" panose="05000000000000000000" pitchFamily="2" charset="2"/>
              <a:buChar char="Ø"/>
            </a:pPr>
            <a:r>
              <a:rPr lang="en-US" b="0" i="0" u="none" strike="noStrike" baseline="0" dirty="0">
                <a:solidFill>
                  <a:srgbClr val="000000"/>
                </a:solidFill>
                <a:latin typeface="Times New Roman" panose="02020603050405020304" pitchFamily="18" charset="0"/>
                <a:cs typeface="Times New Roman" panose="02020603050405020304" pitchFamily="18" charset="0"/>
              </a:rPr>
              <a:t> Explain the types and approaches of AI. </a:t>
            </a:r>
          </a:p>
          <a:p>
            <a:pPr>
              <a:buFont typeface="Wingdings" panose="05000000000000000000" pitchFamily="2" charset="2"/>
              <a:buChar char="Ø"/>
            </a:pPr>
            <a:r>
              <a:rPr lang="en-US" b="0" i="0" u="none" strike="noStrike" baseline="0" dirty="0">
                <a:solidFill>
                  <a:srgbClr val="000000"/>
                </a:solidFill>
                <a:latin typeface="Times New Roman" panose="02020603050405020304" pitchFamily="18" charset="0"/>
                <a:cs typeface="Times New Roman" panose="02020603050405020304" pitchFamily="18" charset="0"/>
              </a:rPr>
              <a:t>Describe the applications of AI</a:t>
            </a:r>
          </a:p>
          <a:p>
            <a:pPr>
              <a:buFont typeface="Wingdings" panose="05000000000000000000" pitchFamily="2" charset="2"/>
              <a:buChar char="Ø"/>
            </a:pPr>
            <a:r>
              <a:rPr lang="en-US" b="0" i="0" u="none" strike="noStrike" baseline="0" dirty="0">
                <a:solidFill>
                  <a:srgbClr val="000000"/>
                </a:solidFill>
                <a:latin typeface="Times New Roman" panose="02020603050405020304" pitchFamily="18" charset="0"/>
                <a:cs typeface="Times New Roman" panose="02020603050405020304" pitchFamily="18" charset="0"/>
              </a:rPr>
              <a:t> List the factors that influenced the advancement of AI in recent years. </a:t>
            </a:r>
          </a:p>
          <a:p>
            <a:pPr>
              <a:buFont typeface="Wingdings" panose="05000000000000000000" pitchFamily="2" charset="2"/>
              <a:buChar char="Ø"/>
            </a:pPr>
            <a:r>
              <a:rPr lang="en-US" b="0" i="0" u="none" strike="noStrike" baseline="0" dirty="0">
                <a:solidFill>
                  <a:srgbClr val="000000"/>
                </a:solidFill>
                <a:latin typeface="Times New Roman" panose="02020603050405020304" pitchFamily="18" charset="0"/>
                <a:cs typeface="Times New Roman" panose="02020603050405020304" pitchFamily="18" charset="0"/>
              </a:rPr>
              <a:t>Understand the relationship between the human’s way of thinking and AI systems </a:t>
            </a:r>
          </a:p>
          <a:p>
            <a:pPr marL="82550" indent="0">
              <a:buNone/>
            </a:pPr>
            <a:endParaRPr lang="en-US" sz="4000" b="0" i="0" u="none" strike="noStrike" baseline="0" dirty="0">
              <a:solidFill>
                <a:srgbClr val="00000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E56DE724-0D94-447A-B942-368AD137C464}"/>
              </a:ext>
            </a:extLst>
          </p:cNvPr>
          <p:cNvSpPr>
            <a:spLocks noGrp="1"/>
          </p:cNvSpPr>
          <p:nvPr>
            <p:ph type="sldNum" sz="quarter" idx="12"/>
          </p:nvPr>
        </p:nvSpPr>
        <p:spPr/>
        <p:txBody>
          <a:bodyPr/>
          <a:lstStyle/>
          <a:p>
            <a:fld id="{12E2E444-2EA1-4C0B-BE2D-F36181C1996C}" type="slidenum">
              <a:rPr lang="en-US" smtClean="0"/>
              <a:t>45</a:t>
            </a:fld>
            <a:endParaRPr lang="en-US"/>
          </a:p>
        </p:txBody>
      </p:sp>
    </p:spTree>
    <p:extLst>
      <p:ext uri="{BB962C8B-B14F-4D97-AF65-F5344CB8AC3E}">
        <p14:creationId xmlns:p14="http://schemas.microsoft.com/office/powerpoint/2010/main" val="1197108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03B30-87F8-4969-937F-20C4EF2068CE}"/>
              </a:ext>
            </a:extLst>
          </p:cNvPr>
          <p:cNvSpPr>
            <a:spLocks noGrp="1"/>
          </p:cNvSpPr>
          <p:nvPr>
            <p:ph type="title"/>
          </p:nvPr>
        </p:nvSpPr>
        <p:spPr>
          <a:xfrm>
            <a:off x="1913467" y="274638"/>
            <a:ext cx="9999133" cy="681326"/>
          </a:xfrm>
        </p:spPr>
        <p:txBody>
          <a:bodyPr>
            <a:normAutofit/>
          </a:bodyPr>
          <a:lstStyle/>
          <a:p>
            <a:r>
              <a:rPr lang="en-US" sz="3200" b="1" i="0" u="none" strike="noStrike" baseline="0" dirty="0">
                <a:solidFill>
                  <a:srgbClr val="000000"/>
                </a:solidFill>
                <a:latin typeface="Times New Roman" panose="02020603050405020304" pitchFamily="18" charset="0"/>
              </a:rPr>
              <a:t>What is Artificial Intelligence (AI</a:t>
            </a:r>
            <a:r>
              <a:rPr lang="en-US" sz="3200" b="0" i="0" u="none" strike="noStrike" baseline="0" dirty="0">
                <a:solidFill>
                  <a:srgbClr val="000000"/>
                </a:solidFill>
                <a:latin typeface="Times New Roman" panose="02020603050405020304" pitchFamily="18" charset="0"/>
              </a:rPr>
              <a:t>) </a:t>
            </a:r>
            <a:endParaRPr lang="en-US" sz="3200" dirty="0"/>
          </a:p>
        </p:txBody>
      </p:sp>
      <p:sp>
        <p:nvSpPr>
          <p:cNvPr id="3" name="Content Placeholder 2">
            <a:extLst>
              <a:ext uri="{FF2B5EF4-FFF2-40B4-BE49-F238E27FC236}">
                <a16:creationId xmlns:a16="http://schemas.microsoft.com/office/drawing/2014/main" id="{76EB80CF-41DC-4457-B6CF-68F718A4513E}"/>
              </a:ext>
            </a:extLst>
          </p:cNvPr>
          <p:cNvSpPr>
            <a:spLocks noGrp="1"/>
          </p:cNvSpPr>
          <p:nvPr>
            <p:ph idx="1"/>
          </p:nvPr>
        </p:nvSpPr>
        <p:spPr>
          <a:xfrm>
            <a:off x="1260765" y="955964"/>
            <a:ext cx="10651836" cy="6206836"/>
          </a:xfrm>
        </p:spPr>
        <p:txBody>
          <a:bodyPr/>
          <a:lstStyle/>
          <a:p>
            <a:pPr>
              <a:lnSpc>
                <a:spcPct val="150000"/>
              </a:lnSpc>
            </a:pPr>
            <a:r>
              <a:rPr lang="en-US" sz="2800" b="0" i="0" u="none" strike="noStrike" baseline="0" dirty="0">
                <a:solidFill>
                  <a:srgbClr val="000000"/>
                </a:solidFill>
                <a:latin typeface="Times New Roman" panose="02020603050405020304" pitchFamily="18" charset="0"/>
              </a:rPr>
              <a:t>composed of two words </a:t>
            </a:r>
            <a:r>
              <a:rPr lang="en-US" sz="2800" b="1" i="0" u="none" strike="noStrike" baseline="0" dirty="0">
                <a:solidFill>
                  <a:srgbClr val="000000"/>
                </a:solidFill>
                <a:latin typeface="Times New Roman" panose="02020603050405020304" pitchFamily="18" charset="0"/>
              </a:rPr>
              <a:t>Artificial (</a:t>
            </a:r>
            <a:r>
              <a:rPr lang="en-US" sz="2800" b="0" i="0" u="none" strike="noStrike" baseline="0" dirty="0">
                <a:solidFill>
                  <a:srgbClr val="000000"/>
                </a:solidFill>
                <a:latin typeface="Times New Roman" panose="02020603050405020304" pitchFamily="18" charset="0"/>
              </a:rPr>
              <a:t>man-made) and </a:t>
            </a:r>
            <a:r>
              <a:rPr lang="en-US" sz="2800" b="1" i="0" u="none" strike="noStrike" baseline="0" dirty="0">
                <a:solidFill>
                  <a:srgbClr val="000000"/>
                </a:solidFill>
                <a:latin typeface="Times New Roman" panose="02020603050405020304" pitchFamily="18" charset="0"/>
              </a:rPr>
              <a:t>Intelligence (</a:t>
            </a:r>
            <a:r>
              <a:rPr lang="en-US" sz="2800" b="0" i="0" u="none" strike="noStrike" baseline="0" dirty="0">
                <a:solidFill>
                  <a:srgbClr val="000000"/>
                </a:solidFill>
              </a:rPr>
              <a:t>thinking power</a:t>
            </a:r>
            <a:r>
              <a:rPr lang="en-US" sz="2800" b="1" i="0" u="none" strike="noStrike" baseline="0" dirty="0">
                <a:solidFill>
                  <a:srgbClr val="000000"/>
                </a:solidFill>
                <a:latin typeface="Times New Roman" panose="02020603050405020304" pitchFamily="18" charset="0"/>
              </a:rPr>
              <a:t>)</a:t>
            </a:r>
          </a:p>
          <a:p>
            <a:pPr marL="82550" indent="0">
              <a:lnSpc>
                <a:spcPct val="150000"/>
              </a:lnSpc>
              <a:buNone/>
            </a:pPr>
            <a:r>
              <a:rPr lang="en-US" sz="2800" b="0" i="0" u="none" strike="noStrike" baseline="0" dirty="0">
                <a:solidFill>
                  <a:srgbClr val="FF0000"/>
                </a:solidFill>
                <a:latin typeface="Times New Roman" panose="02020603050405020304" pitchFamily="18" charset="0"/>
              </a:rPr>
              <a:t>Intelligence</a:t>
            </a:r>
            <a:r>
              <a:rPr lang="en-US" sz="2800" b="0" i="0" u="none" strike="noStrike" baseline="0" dirty="0">
                <a:solidFill>
                  <a:srgbClr val="000000"/>
                </a:solidFill>
                <a:latin typeface="Times New Roman" panose="02020603050405020304" pitchFamily="18" charset="0"/>
              </a:rPr>
              <a:t> is an </a:t>
            </a:r>
            <a:r>
              <a:rPr lang="en-US" sz="2800" b="0" i="0" u="none" strike="noStrike" baseline="0" dirty="0">
                <a:solidFill>
                  <a:srgbClr val="FF0000"/>
                </a:solidFill>
                <a:latin typeface="Times New Roman" panose="02020603050405020304" pitchFamily="18" charset="0"/>
              </a:rPr>
              <a:t>intangible </a:t>
            </a:r>
            <a:r>
              <a:rPr lang="en-US" sz="2800" b="0" i="0" u="none" strike="noStrike" baseline="0" dirty="0">
                <a:solidFill>
                  <a:srgbClr val="000000"/>
                </a:solidFill>
                <a:latin typeface="Times New Roman" panose="02020603050405020304" pitchFamily="18" charset="0"/>
              </a:rPr>
              <a:t>part of our brain which is a </a:t>
            </a:r>
            <a:r>
              <a:rPr lang="en-US" sz="2800" b="0" i="0" u="none" strike="noStrike" baseline="0" dirty="0">
                <a:solidFill>
                  <a:srgbClr val="FF0000"/>
                </a:solidFill>
                <a:latin typeface="Times New Roman" panose="02020603050405020304" pitchFamily="18" charset="0"/>
              </a:rPr>
              <a:t>combination</a:t>
            </a:r>
            <a:r>
              <a:rPr lang="en-US" sz="2800" b="0" i="0" u="none" strike="noStrike" baseline="0" dirty="0">
                <a:solidFill>
                  <a:srgbClr val="000000"/>
                </a:solidFill>
                <a:latin typeface="Times New Roman" panose="02020603050405020304" pitchFamily="18" charset="0"/>
              </a:rPr>
              <a:t> of </a:t>
            </a:r>
          </a:p>
          <a:p>
            <a:pPr>
              <a:lnSpc>
                <a:spcPct val="150000"/>
              </a:lnSpc>
            </a:pPr>
            <a:r>
              <a:rPr lang="en-US" sz="2800" b="0" i="0" u="none" strike="noStrike" baseline="0" dirty="0">
                <a:solidFill>
                  <a:srgbClr val="000000"/>
                </a:solidFill>
                <a:latin typeface="Times New Roman" panose="02020603050405020304" pitchFamily="18" charset="0"/>
              </a:rPr>
              <a:t>Reasoning</a:t>
            </a:r>
          </a:p>
          <a:p>
            <a:pPr>
              <a:lnSpc>
                <a:spcPct val="150000"/>
              </a:lnSpc>
            </a:pPr>
            <a:r>
              <a:rPr lang="en-US" sz="2800" b="0" i="0" u="none" strike="noStrike" baseline="0" dirty="0">
                <a:solidFill>
                  <a:srgbClr val="000000"/>
                </a:solidFill>
                <a:latin typeface="Times New Roman" panose="02020603050405020304" pitchFamily="18" charset="0"/>
              </a:rPr>
              <a:t>Learning</a:t>
            </a:r>
          </a:p>
          <a:p>
            <a:pPr>
              <a:lnSpc>
                <a:spcPct val="150000"/>
              </a:lnSpc>
            </a:pPr>
            <a:r>
              <a:rPr lang="en-US" sz="2800" b="0" i="0" u="none" strike="noStrike" baseline="0" dirty="0">
                <a:solidFill>
                  <a:srgbClr val="000000"/>
                </a:solidFill>
                <a:latin typeface="Times New Roman" panose="02020603050405020304" pitchFamily="18" charset="0"/>
              </a:rPr>
              <a:t>problem-solving</a:t>
            </a:r>
          </a:p>
          <a:p>
            <a:pPr>
              <a:lnSpc>
                <a:spcPct val="150000"/>
              </a:lnSpc>
            </a:pPr>
            <a:r>
              <a:rPr lang="en-US" sz="2800" b="0" i="0" u="none" strike="noStrike" baseline="0" dirty="0">
                <a:solidFill>
                  <a:srgbClr val="000000"/>
                </a:solidFill>
                <a:latin typeface="Times New Roman" panose="02020603050405020304" pitchFamily="18" charset="0"/>
              </a:rPr>
              <a:t>perception </a:t>
            </a:r>
          </a:p>
          <a:p>
            <a:pPr>
              <a:lnSpc>
                <a:spcPct val="150000"/>
              </a:lnSpc>
            </a:pPr>
            <a:r>
              <a:rPr lang="en-US" sz="2800" b="0" i="0" u="none" strike="noStrike" baseline="0" dirty="0">
                <a:solidFill>
                  <a:srgbClr val="000000"/>
                </a:solidFill>
                <a:latin typeface="Times New Roman" panose="02020603050405020304" pitchFamily="18" charset="0"/>
              </a:rPr>
              <a:t>language understanding, etc. </a:t>
            </a:r>
            <a:endParaRPr lang="en-US" sz="2800" b="1" i="0" u="none" strike="noStrike" baseline="0" dirty="0">
              <a:solidFill>
                <a:srgbClr val="000000"/>
              </a:solidFill>
              <a:latin typeface="Times New Roman" panose="02020603050405020304" pitchFamily="18" charset="0"/>
            </a:endParaRPr>
          </a:p>
          <a:p>
            <a:pPr marL="82550" indent="0" algn="just">
              <a:buNone/>
            </a:pPr>
            <a:endParaRPr lang="en-US" b="1" dirty="0"/>
          </a:p>
        </p:txBody>
      </p:sp>
      <p:sp>
        <p:nvSpPr>
          <p:cNvPr id="4" name="Slide Number Placeholder 3">
            <a:extLst>
              <a:ext uri="{FF2B5EF4-FFF2-40B4-BE49-F238E27FC236}">
                <a16:creationId xmlns:a16="http://schemas.microsoft.com/office/drawing/2014/main" id="{191B37DD-5A57-4294-A468-BB94478884AE}"/>
              </a:ext>
            </a:extLst>
          </p:cNvPr>
          <p:cNvSpPr>
            <a:spLocks noGrp="1"/>
          </p:cNvSpPr>
          <p:nvPr>
            <p:ph type="sldNum" sz="quarter" idx="12"/>
          </p:nvPr>
        </p:nvSpPr>
        <p:spPr/>
        <p:txBody>
          <a:bodyPr/>
          <a:lstStyle/>
          <a:p>
            <a:fld id="{12E2E444-2EA1-4C0B-BE2D-F36181C1996C}" type="slidenum">
              <a:rPr lang="en-US" smtClean="0"/>
              <a:t>46</a:t>
            </a:fld>
            <a:endParaRPr lang="en-US"/>
          </a:p>
        </p:txBody>
      </p:sp>
    </p:spTree>
    <p:extLst>
      <p:ext uri="{BB962C8B-B14F-4D97-AF65-F5344CB8AC3E}">
        <p14:creationId xmlns:p14="http://schemas.microsoft.com/office/powerpoint/2010/main" val="26137093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03B30-87F8-4969-937F-20C4EF2068CE}"/>
              </a:ext>
            </a:extLst>
          </p:cNvPr>
          <p:cNvSpPr>
            <a:spLocks noGrp="1"/>
          </p:cNvSpPr>
          <p:nvPr>
            <p:ph type="title"/>
          </p:nvPr>
        </p:nvSpPr>
        <p:spPr>
          <a:xfrm>
            <a:off x="1913467" y="274638"/>
            <a:ext cx="9999133" cy="681326"/>
          </a:xfrm>
        </p:spPr>
        <p:txBody>
          <a:bodyPr>
            <a:normAutofit/>
          </a:bodyPr>
          <a:lstStyle/>
          <a:p>
            <a:r>
              <a:rPr lang="en-US" sz="3200" b="1" i="0" u="none" strike="noStrike" baseline="0" dirty="0">
                <a:solidFill>
                  <a:srgbClr val="000000"/>
                </a:solidFill>
                <a:latin typeface="Times New Roman" panose="02020603050405020304" pitchFamily="18" charset="0"/>
              </a:rPr>
              <a:t>What is Artificial Intelligence (AI</a:t>
            </a:r>
            <a:r>
              <a:rPr lang="en-US" sz="3200" b="0" i="0" u="none" strike="noStrike" baseline="0" dirty="0">
                <a:solidFill>
                  <a:srgbClr val="000000"/>
                </a:solidFill>
                <a:latin typeface="Times New Roman" panose="02020603050405020304" pitchFamily="18" charset="0"/>
              </a:rPr>
              <a:t>) </a:t>
            </a:r>
            <a:endParaRPr lang="en-US" sz="3200" dirty="0"/>
          </a:p>
        </p:txBody>
      </p:sp>
      <p:sp>
        <p:nvSpPr>
          <p:cNvPr id="3" name="Content Placeholder 2">
            <a:extLst>
              <a:ext uri="{FF2B5EF4-FFF2-40B4-BE49-F238E27FC236}">
                <a16:creationId xmlns:a16="http://schemas.microsoft.com/office/drawing/2014/main" id="{76EB80CF-41DC-4457-B6CF-68F718A4513E}"/>
              </a:ext>
            </a:extLst>
          </p:cNvPr>
          <p:cNvSpPr>
            <a:spLocks noGrp="1"/>
          </p:cNvSpPr>
          <p:nvPr>
            <p:ph idx="1"/>
          </p:nvPr>
        </p:nvSpPr>
        <p:spPr>
          <a:xfrm>
            <a:off x="1260765" y="955964"/>
            <a:ext cx="10651836" cy="6206836"/>
          </a:xfrm>
        </p:spPr>
        <p:txBody>
          <a:bodyPr/>
          <a:lstStyle/>
          <a:p>
            <a:pPr marL="82550" indent="0" algn="just">
              <a:buNone/>
            </a:pPr>
            <a:r>
              <a:rPr lang="en-US" sz="2800" b="0" i="0" u="none" strike="noStrike" baseline="0" dirty="0">
                <a:solidFill>
                  <a:srgbClr val="000000"/>
                </a:solidFill>
                <a:latin typeface="Times New Roman" panose="02020603050405020304" pitchFamily="18" charset="0"/>
              </a:rPr>
              <a:t>AI is the branch of computer science by which </a:t>
            </a:r>
            <a:r>
              <a:rPr lang="en-US" sz="2800" b="0" i="0" u="none" strike="noStrike" baseline="0" dirty="0">
                <a:solidFill>
                  <a:srgbClr val="FF0000"/>
                </a:solidFill>
                <a:latin typeface="Times New Roman" panose="02020603050405020304" pitchFamily="18" charset="0"/>
              </a:rPr>
              <a:t>we can create intelligent machines </a:t>
            </a:r>
            <a:r>
              <a:rPr lang="en-US" sz="2800" b="0" i="0" u="none" strike="noStrike" baseline="0" dirty="0">
                <a:solidFill>
                  <a:srgbClr val="000000"/>
                </a:solidFill>
                <a:latin typeface="Times New Roman" panose="02020603050405020304" pitchFamily="18" charset="0"/>
              </a:rPr>
              <a:t>which can </a:t>
            </a:r>
          </a:p>
          <a:p>
            <a:pPr algn="just"/>
            <a:r>
              <a:rPr lang="en-US" sz="2800" b="0" i="0" u="none" strike="noStrike" baseline="0" dirty="0">
                <a:solidFill>
                  <a:srgbClr val="000000"/>
                </a:solidFill>
                <a:latin typeface="Times New Roman" panose="02020603050405020304" pitchFamily="18" charset="0"/>
              </a:rPr>
              <a:t>behave like a human</a:t>
            </a:r>
            <a:endParaRPr lang="en-US" sz="2800" dirty="0">
              <a:solidFill>
                <a:srgbClr val="000000"/>
              </a:solidFill>
              <a:latin typeface="Times New Roman" panose="02020603050405020304" pitchFamily="18" charset="0"/>
            </a:endParaRPr>
          </a:p>
          <a:p>
            <a:pPr algn="just"/>
            <a:r>
              <a:rPr lang="en-US" sz="2800" b="0" i="0" u="none" strike="noStrike" baseline="0" dirty="0">
                <a:solidFill>
                  <a:srgbClr val="000000"/>
                </a:solidFill>
                <a:latin typeface="Times New Roman" panose="02020603050405020304" pitchFamily="18" charset="0"/>
              </a:rPr>
              <a:t>think like humans, and </a:t>
            </a:r>
          </a:p>
          <a:p>
            <a:pPr algn="just"/>
            <a:r>
              <a:rPr lang="en-US" sz="2800" b="0" i="0" u="none" strike="noStrike" baseline="0" dirty="0">
                <a:solidFill>
                  <a:srgbClr val="000000"/>
                </a:solidFill>
                <a:latin typeface="Times New Roman" panose="02020603050405020304" pitchFamily="18" charset="0"/>
              </a:rPr>
              <a:t>able to make decisions.</a:t>
            </a:r>
          </a:p>
          <a:p>
            <a:pPr marL="82550" indent="0" algn="just">
              <a:buNone/>
            </a:pPr>
            <a:r>
              <a:rPr lang="en-US" sz="2800" b="0" i="0" u="none" strike="noStrike" baseline="0" dirty="0">
                <a:solidFill>
                  <a:srgbClr val="000000"/>
                </a:solidFill>
                <a:latin typeface="Times New Roman" panose="02020603050405020304" pitchFamily="18" charset="0"/>
              </a:rPr>
              <a:t>It exists when a machine can have </a:t>
            </a:r>
            <a:r>
              <a:rPr lang="en-US" sz="2800" b="0" i="0" u="none" strike="noStrike" baseline="0" dirty="0">
                <a:solidFill>
                  <a:srgbClr val="FF0000"/>
                </a:solidFill>
                <a:latin typeface="Times New Roman" panose="02020603050405020304" pitchFamily="18" charset="0"/>
              </a:rPr>
              <a:t>human-based skills</a:t>
            </a:r>
            <a:r>
              <a:rPr lang="en-US" sz="2800" b="0" i="0" u="none" strike="noStrike" baseline="0" dirty="0">
                <a:solidFill>
                  <a:srgbClr val="000000"/>
                </a:solidFill>
                <a:latin typeface="Times New Roman" panose="02020603050405020304" pitchFamily="18" charset="0"/>
              </a:rPr>
              <a:t> such as </a:t>
            </a:r>
          </a:p>
          <a:p>
            <a:pPr algn="just"/>
            <a:r>
              <a:rPr lang="en-US" sz="2800" b="1" i="0" u="none" strike="noStrike" baseline="0" dirty="0">
                <a:solidFill>
                  <a:srgbClr val="000000"/>
                </a:solidFill>
                <a:latin typeface="Times New Roman" panose="02020603050405020304" pitchFamily="18" charset="0"/>
              </a:rPr>
              <a:t>Learning</a:t>
            </a:r>
            <a:endParaRPr lang="en-US" sz="2800" dirty="0">
              <a:solidFill>
                <a:srgbClr val="000000"/>
              </a:solidFill>
              <a:latin typeface="Times New Roman" panose="02020603050405020304" pitchFamily="18" charset="0"/>
            </a:endParaRPr>
          </a:p>
          <a:p>
            <a:pPr algn="just"/>
            <a:r>
              <a:rPr lang="en-US" sz="2800" b="1" i="0" u="none" strike="noStrike" baseline="0" dirty="0">
                <a:solidFill>
                  <a:srgbClr val="000000"/>
                </a:solidFill>
                <a:latin typeface="Times New Roman" panose="02020603050405020304" pitchFamily="18" charset="0"/>
              </a:rPr>
              <a:t>reasoning</a:t>
            </a:r>
            <a:r>
              <a:rPr lang="en-US" sz="2800" b="0" i="0" u="none" strike="noStrike" baseline="0" dirty="0">
                <a:solidFill>
                  <a:srgbClr val="000000"/>
                </a:solidFill>
                <a:latin typeface="Times New Roman" panose="02020603050405020304" pitchFamily="18" charset="0"/>
              </a:rPr>
              <a:t>, and </a:t>
            </a:r>
          </a:p>
          <a:p>
            <a:pPr algn="just"/>
            <a:r>
              <a:rPr lang="en-US" sz="2800" b="1" i="0" u="none" strike="noStrike" baseline="0" dirty="0">
                <a:solidFill>
                  <a:srgbClr val="000000"/>
                </a:solidFill>
                <a:latin typeface="Times New Roman" panose="02020603050405020304" pitchFamily="18" charset="0"/>
              </a:rPr>
              <a:t>solving problems.</a:t>
            </a:r>
          </a:p>
          <a:p>
            <a:pPr marL="82550" indent="0">
              <a:buNone/>
            </a:pPr>
            <a:r>
              <a:rPr lang="en-US" sz="2800" b="0" i="0" u="none" strike="noStrike" baseline="0" dirty="0">
                <a:solidFill>
                  <a:srgbClr val="000000"/>
                </a:solidFill>
                <a:latin typeface="Times New Roman" panose="02020603050405020304" pitchFamily="18" charset="0"/>
                <a:cs typeface="Times New Roman" panose="02020603050405020304" pitchFamily="18" charset="0"/>
              </a:rPr>
              <a:t>Intelligence is composed of: </a:t>
            </a:r>
            <a:r>
              <a:rPr lang="en-US" sz="2800" b="1" i="0" u="none" strike="noStrike" baseline="0" dirty="0">
                <a:solidFill>
                  <a:srgbClr val="00B050"/>
                </a:solidFill>
                <a:latin typeface="Times New Roman" panose="02020603050405020304" pitchFamily="18" charset="0"/>
                <a:cs typeface="Times New Roman" panose="02020603050405020304" pitchFamily="18" charset="0"/>
              </a:rPr>
              <a:t>Reasoning</a:t>
            </a:r>
            <a:r>
              <a:rPr lang="en-US" sz="2800" i="0" u="none" strike="noStrike" baseline="0" dirty="0">
                <a:solidFill>
                  <a:srgbClr val="000000"/>
                </a:solidFill>
                <a:latin typeface="Times New Roman" panose="02020603050405020304" pitchFamily="18" charset="0"/>
                <a:cs typeface="Times New Roman" panose="02020603050405020304" pitchFamily="18" charset="0"/>
              </a:rPr>
              <a:t>,  </a:t>
            </a:r>
            <a:r>
              <a:rPr lang="en-US" sz="2800" b="1" i="0" u="none" strike="noStrike" baseline="0" dirty="0">
                <a:solidFill>
                  <a:srgbClr val="0070C0"/>
                </a:solidFill>
                <a:latin typeface="Times New Roman" panose="02020603050405020304" pitchFamily="18" charset="0"/>
                <a:cs typeface="Times New Roman" panose="02020603050405020304" pitchFamily="18" charset="0"/>
              </a:rPr>
              <a:t>Learning</a:t>
            </a:r>
            <a:r>
              <a:rPr lang="en-US" sz="2800" i="0" u="none" strike="noStrike" baseline="0" dirty="0">
                <a:solidFill>
                  <a:srgbClr val="000000"/>
                </a:solidFill>
                <a:latin typeface="Times New Roman" panose="02020603050405020304" pitchFamily="18" charset="0"/>
                <a:cs typeface="Times New Roman" panose="02020603050405020304" pitchFamily="18" charset="0"/>
              </a:rPr>
              <a:t>, </a:t>
            </a:r>
            <a:r>
              <a:rPr lang="en-US" sz="2800" b="1" i="0" u="none" strike="noStrike" baseline="0" dirty="0">
                <a:solidFill>
                  <a:srgbClr val="C00000"/>
                </a:solidFill>
                <a:latin typeface="Times New Roman" panose="02020603050405020304" pitchFamily="18" charset="0"/>
                <a:cs typeface="Times New Roman" panose="02020603050405020304" pitchFamily="18" charset="0"/>
              </a:rPr>
              <a:t>Problem Solving</a:t>
            </a:r>
            <a:r>
              <a:rPr lang="en-US" sz="2800" i="0" u="none" strike="noStrike" baseline="0" dirty="0">
                <a:solidFill>
                  <a:srgbClr val="000000"/>
                </a:solidFill>
                <a:latin typeface="Times New Roman" panose="02020603050405020304" pitchFamily="18" charset="0"/>
                <a:cs typeface="Times New Roman" panose="02020603050405020304" pitchFamily="18" charset="0"/>
              </a:rPr>
              <a:t>, </a:t>
            </a:r>
            <a:r>
              <a:rPr lang="en-US" sz="2800" b="1" i="0" u="none" strike="noStrike" baseline="0" dirty="0">
                <a:solidFill>
                  <a:srgbClr val="FFC000"/>
                </a:solidFill>
                <a:latin typeface="Times New Roman" panose="02020603050405020304" pitchFamily="18" charset="0"/>
                <a:cs typeface="Times New Roman" panose="02020603050405020304" pitchFamily="18" charset="0"/>
              </a:rPr>
              <a:t>Perception</a:t>
            </a:r>
            <a:r>
              <a:rPr lang="en-US" sz="2800" i="0" u="none" strike="noStrike" baseline="0" dirty="0">
                <a:solidFill>
                  <a:srgbClr val="000000"/>
                </a:solidFill>
                <a:latin typeface="Times New Roman" panose="02020603050405020304" pitchFamily="18" charset="0"/>
                <a:cs typeface="Times New Roman" panose="02020603050405020304" pitchFamily="18" charset="0"/>
              </a:rPr>
              <a:t>, </a:t>
            </a:r>
            <a:r>
              <a:rPr lang="en-US" sz="2800" b="1" i="0" u="none" strike="noStrike" baseline="0" dirty="0">
                <a:solidFill>
                  <a:schemeClr val="accent3">
                    <a:lumMod val="50000"/>
                  </a:schemeClr>
                </a:solidFill>
                <a:latin typeface="Times New Roman" panose="02020603050405020304" pitchFamily="18" charset="0"/>
                <a:cs typeface="Times New Roman" panose="02020603050405020304" pitchFamily="18" charset="0"/>
              </a:rPr>
              <a:t>Linguistic Intelligence </a:t>
            </a:r>
          </a:p>
          <a:p>
            <a:pPr algn="just"/>
            <a:endParaRPr lang="en-US" b="1" dirty="0"/>
          </a:p>
        </p:txBody>
      </p:sp>
      <p:sp>
        <p:nvSpPr>
          <p:cNvPr id="4" name="Slide Number Placeholder 3">
            <a:extLst>
              <a:ext uri="{FF2B5EF4-FFF2-40B4-BE49-F238E27FC236}">
                <a16:creationId xmlns:a16="http://schemas.microsoft.com/office/drawing/2014/main" id="{191B37DD-5A57-4294-A468-BB94478884AE}"/>
              </a:ext>
            </a:extLst>
          </p:cNvPr>
          <p:cNvSpPr>
            <a:spLocks noGrp="1"/>
          </p:cNvSpPr>
          <p:nvPr>
            <p:ph type="sldNum" sz="quarter" idx="12"/>
          </p:nvPr>
        </p:nvSpPr>
        <p:spPr/>
        <p:txBody>
          <a:bodyPr/>
          <a:lstStyle/>
          <a:p>
            <a:fld id="{12E2E444-2EA1-4C0B-BE2D-F36181C1996C}" type="slidenum">
              <a:rPr lang="en-US" smtClean="0"/>
              <a:t>47</a:t>
            </a:fld>
            <a:endParaRPr lang="en-US"/>
          </a:p>
        </p:txBody>
      </p:sp>
    </p:spTree>
    <p:extLst>
      <p:ext uri="{BB962C8B-B14F-4D97-AF65-F5344CB8AC3E}">
        <p14:creationId xmlns:p14="http://schemas.microsoft.com/office/powerpoint/2010/main" val="32687297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558281"/>
          </a:xfrm>
        </p:spPr>
        <p:txBody>
          <a:bodyPr>
            <a:normAutofit fontScale="90000"/>
          </a:bodyPr>
          <a:lstStyle/>
          <a:p>
            <a:r>
              <a:rPr lang="en-US" dirty="0"/>
              <a:t>Introduction of AI</a:t>
            </a:r>
          </a:p>
        </p:txBody>
      </p:sp>
      <p:sp>
        <p:nvSpPr>
          <p:cNvPr id="4" name="Slide Number Placeholder 3"/>
          <p:cNvSpPr>
            <a:spLocks noGrp="1"/>
          </p:cNvSpPr>
          <p:nvPr>
            <p:ph type="sldNum" sz="quarter" idx="12"/>
          </p:nvPr>
        </p:nvSpPr>
        <p:spPr/>
        <p:txBody>
          <a:bodyPr/>
          <a:lstStyle/>
          <a:p>
            <a:fld id="{12E2E444-2EA1-4C0B-BE2D-F36181C1996C}" type="slidenum">
              <a:rPr lang="en-US" smtClean="0"/>
              <a:t>48</a:t>
            </a:fld>
            <a:endParaRPr lang="en-US"/>
          </a:p>
        </p:txBody>
      </p:sp>
      <p:pic>
        <p:nvPicPr>
          <p:cNvPr id="5" name="Content Placeholder 4">
            <a:extLst>
              <a:ext uri="{FF2B5EF4-FFF2-40B4-BE49-F238E27FC236}">
                <a16:creationId xmlns:a16="http://schemas.microsoft.com/office/drawing/2014/main" id="{B62E57A2-1D66-415D-8AA9-02237BE62427}"/>
              </a:ext>
            </a:extLst>
          </p:cNvPr>
          <p:cNvPicPr>
            <a:picLocks noGrp="1"/>
          </p:cNvPicPr>
          <p:nvPr>
            <p:ph idx="1"/>
          </p:nvPr>
        </p:nvPicPr>
        <p:blipFill>
          <a:blip r:embed="rId2"/>
          <a:stretch>
            <a:fillRect/>
          </a:stretch>
        </p:blipFill>
        <p:spPr>
          <a:xfrm>
            <a:off x="1693333" y="832919"/>
            <a:ext cx="9791700" cy="3505200"/>
          </a:xfrm>
          <a:prstGeom prst="rect">
            <a:avLst/>
          </a:prstGeom>
        </p:spPr>
      </p:pic>
      <p:sp>
        <p:nvSpPr>
          <p:cNvPr id="6" name="Rectangle 5"/>
          <p:cNvSpPr/>
          <p:nvPr/>
        </p:nvSpPr>
        <p:spPr>
          <a:xfrm>
            <a:off x="1430448" y="4470144"/>
            <a:ext cx="10692142" cy="2308324"/>
          </a:xfrm>
          <a:prstGeom prst="rect">
            <a:avLst/>
          </a:prstGeom>
        </p:spPr>
        <p:txBody>
          <a:bodyPr wrap="square">
            <a:spAutoFit/>
          </a:bodyPr>
          <a:lstStyle/>
          <a:p>
            <a:pPr marL="0" marR="0" algn="just">
              <a:lnSpc>
                <a:spcPct val="150000"/>
              </a:lnSpc>
              <a:spcBef>
                <a:spcPts val="0"/>
              </a:spcBef>
              <a:spcAft>
                <a:spcPts val="100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We have different sensory organs such as </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eyes, ears, noses, tongues, and skin </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 </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perceive</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our environment and organs such as </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hands, legs, and mouths </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are the </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effectors that enable us to take action </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within our environment based on the perception</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 also have these functionalities.</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97663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CABF7-1A18-4C0C-8580-16C9B304D946}"/>
              </a:ext>
            </a:extLst>
          </p:cNvPr>
          <p:cNvSpPr>
            <a:spLocks noGrp="1"/>
          </p:cNvSpPr>
          <p:nvPr>
            <p:ph type="title"/>
          </p:nvPr>
        </p:nvSpPr>
        <p:spPr>
          <a:xfrm>
            <a:off x="1587116" y="0"/>
            <a:ext cx="9999133" cy="1143000"/>
          </a:xfrm>
        </p:spPr>
        <p:txBody>
          <a:bodyPr/>
          <a:lstStyle/>
          <a:p>
            <a:r>
              <a:rPr lang="en-US" dirty="0"/>
              <a:t>Con…</a:t>
            </a:r>
          </a:p>
        </p:txBody>
      </p:sp>
      <p:sp>
        <p:nvSpPr>
          <p:cNvPr id="3" name="Content Placeholder 2">
            <a:extLst>
              <a:ext uri="{FF2B5EF4-FFF2-40B4-BE49-F238E27FC236}">
                <a16:creationId xmlns:a16="http://schemas.microsoft.com/office/drawing/2014/main" id="{8CBDE69F-964F-4BDC-A128-86B0991D89E0}"/>
              </a:ext>
            </a:extLst>
          </p:cNvPr>
          <p:cNvSpPr>
            <a:spLocks noGrp="1"/>
          </p:cNvSpPr>
          <p:nvPr>
            <p:ph idx="1"/>
          </p:nvPr>
        </p:nvSpPr>
        <p:spPr>
          <a:xfrm>
            <a:off x="1260764" y="969819"/>
            <a:ext cx="10651836" cy="5666508"/>
          </a:xfrm>
        </p:spPr>
        <p:txBody>
          <a:bodyPr/>
          <a:lstStyle/>
          <a:p>
            <a:pPr algn="just"/>
            <a:r>
              <a:rPr lang="en-US" sz="3200" b="0" i="0" u="none" strike="noStrike" baseline="0" dirty="0">
                <a:solidFill>
                  <a:srgbClr val="000000"/>
                </a:solidFill>
                <a:latin typeface="Times New Roman" panose="02020603050405020304" pitchFamily="18" charset="0"/>
              </a:rPr>
              <a:t>AI system is composed of an </a:t>
            </a:r>
          </a:p>
          <a:p>
            <a:pPr algn="just"/>
            <a:r>
              <a:rPr lang="en-US" sz="3200" b="1" i="0" u="none" strike="noStrike" baseline="0" dirty="0">
                <a:solidFill>
                  <a:srgbClr val="000000"/>
                </a:solidFill>
                <a:latin typeface="Times New Roman" panose="02020603050405020304" pitchFamily="18" charset="0"/>
              </a:rPr>
              <a:t>agent</a:t>
            </a:r>
            <a:r>
              <a:rPr lang="en-US" sz="3200" b="0" i="0" u="none" strike="noStrike" baseline="0" dirty="0">
                <a:solidFill>
                  <a:srgbClr val="000000"/>
                </a:solidFill>
                <a:latin typeface="Times New Roman" panose="02020603050405020304" pitchFamily="18" charset="0"/>
              </a:rPr>
              <a:t> and</a:t>
            </a:r>
          </a:p>
          <a:p>
            <a:pPr algn="just"/>
            <a:r>
              <a:rPr lang="en-US" sz="3200" b="0" i="0" u="none" strike="noStrike" baseline="0" dirty="0">
                <a:solidFill>
                  <a:srgbClr val="000000"/>
                </a:solidFill>
                <a:latin typeface="Times New Roman" panose="02020603050405020304" pitchFamily="18" charset="0"/>
              </a:rPr>
              <a:t> its </a:t>
            </a:r>
            <a:r>
              <a:rPr lang="en-US" sz="3200" b="1" i="0" u="none" strike="noStrike" baseline="0" dirty="0">
                <a:solidFill>
                  <a:srgbClr val="000000"/>
                </a:solidFill>
                <a:latin typeface="Times New Roman" panose="02020603050405020304" pitchFamily="18" charset="0"/>
              </a:rPr>
              <a:t>environment</a:t>
            </a:r>
            <a:r>
              <a:rPr lang="en-US" sz="3200" b="0" i="0" u="none" strike="noStrike" baseline="0" dirty="0">
                <a:solidFill>
                  <a:srgbClr val="000000"/>
                </a:solidFill>
                <a:latin typeface="Times New Roman" panose="02020603050405020304" pitchFamily="18" charset="0"/>
              </a:rPr>
              <a:t>. </a:t>
            </a:r>
          </a:p>
          <a:p>
            <a:pPr algn="just"/>
            <a:r>
              <a:rPr lang="en-US" sz="3200" b="0" i="0" u="none" strike="noStrike" baseline="0" dirty="0">
                <a:solidFill>
                  <a:srgbClr val="000000"/>
                </a:solidFill>
                <a:latin typeface="Times New Roman" panose="02020603050405020304" pitchFamily="18" charset="0"/>
              </a:rPr>
              <a:t>An agent (e.g., </a:t>
            </a:r>
            <a:r>
              <a:rPr lang="en-US" sz="3200" b="1" i="0" u="none" strike="noStrike" baseline="0" dirty="0">
                <a:solidFill>
                  <a:srgbClr val="000000"/>
                </a:solidFill>
                <a:latin typeface="Times New Roman" panose="02020603050405020304" pitchFamily="18" charset="0"/>
              </a:rPr>
              <a:t>human or robot</a:t>
            </a:r>
            <a:r>
              <a:rPr lang="en-US" sz="3200" b="0" i="0" u="none" strike="noStrike" baseline="0" dirty="0">
                <a:solidFill>
                  <a:srgbClr val="000000"/>
                </a:solidFill>
                <a:latin typeface="Times New Roman" panose="02020603050405020304" pitchFamily="18" charset="0"/>
              </a:rPr>
              <a:t>) is anything that can </a:t>
            </a:r>
            <a:r>
              <a:rPr lang="en-US" sz="3200" b="1" i="0" u="none" strike="noStrike" baseline="0" dirty="0">
                <a:solidFill>
                  <a:srgbClr val="00B050"/>
                </a:solidFill>
                <a:latin typeface="Times New Roman" panose="02020603050405020304" pitchFamily="18" charset="0"/>
              </a:rPr>
              <a:t>perceive</a:t>
            </a:r>
            <a:r>
              <a:rPr lang="en-US" sz="3200" b="0" i="0" u="none" strike="noStrike" baseline="0" dirty="0">
                <a:solidFill>
                  <a:srgbClr val="000000"/>
                </a:solidFill>
                <a:latin typeface="Times New Roman" panose="02020603050405020304" pitchFamily="18" charset="0"/>
              </a:rPr>
              <a:t> its environment through </a:t>
            </a:r>
            <a:r>
              <a:rPr lang="en-US" sz="3200" b="1" i="0" u="none" strike="noStrike" baseline="0" dirty="0">
                <a:solidFill>
                  <a:srgbClr val="000000"/>
                </a:solidFill>
                <a:latin typeface="Times New Roman" panose="02020603050405020304" pitchFamily="18" charset="0"/>
              </a:rPr>
              <a:t>sensors</a:t>
            </a:r>
            <a:r>
              <a:rPr lang="en-US" sz="3200" b="0" i="0" u="none" strike="noStrike" baseline="0" dirty="0">
                <a:solidFill>
                  <a:srgbClr val="000000"/>
                </a:solidFill>
                <a:latin typeface="Times New Roman" panose="02020603050405020304" pitchFamily="18" charset="0"/>
              </a:rPr>
              <a:t> and acts upon that environment through </a:t>
            </a:r>
            <a:r>
              <a:rPr lang="en-US" sz="3200" b="1" i="0" u="none" strike="noStrike" baseline="0" dirty="0">
                <a:solidFill>
                  <a:srgbClr val="000000"/>
                </a:solidFill>
                <a:latin typeface="Times New Roman" panose="02020603050405020304" pitchFamily="18" charset="0"/>
              </a:rPr>
              <a:t>effectors</a:t>
            </a:r>
            <a:r>
              <a:rPr lang="en-US" sz="3200" b="0" i="0" u="none" strike="noStrike" baseline="0" dirty="0">
                <a:solidFill>
                  <a:srgbClr val="000000"/>
                </a:solidFill>
                <a:latin typeface="Times New Roman" panose="02020603050405020304" pitchFamily="18" charset="0"/>
              </a:rPr>
              <a:t> </a:t>
            </a:r>
          </a:p>
          <a:p>
            <a:pPr marL="82550" indent="0" algn="just">
              <a:buNone/>
            </a:pPr>
            <a:r>
              <a:rPr lang="en-US" sz="3200" b="0" i="0" u="none" strike="noStrike" baseline="0" dirty="0">
                <a:solidFill>
                  <a:srgbClr val="000000"/>
                </a:solidFill>
                <a:latin typeface="Times New Roman" panose="02020603050405020304" pitchFamily="18" charset="0"/>
              </a:rPr>
              <a:t>examples of AI include</a:t>
            </a:r>
          </a:p>
          <a:p>
            <a:pPr marL="82550" indent="0" algn="just">
              <a:buNone/>
            </a:pPr>
            <a:endParaRPr lang="en-US" sz="3000" dirty="0"/>
          </a:p>
        </p:txBody>
      </p:sp>
      <p:sp>
        <p:nvSpPr>
          <p:cNvPr id="4" name="Slide Number Placeholder 3">
            <a:extLst>
              <a:ext uri="{FF2B5EF4-FFF2-40B4-BE49-F238E27FC236}">
                <a16:creationId xmlns:a16="http://schemas.microsoft.com/office/drawing/2014/main" id="{0A2B2007-C280-451E-BDF4-2EA15D7E34EB}"/>
              </a:ext>
            </a:extLst>
          </p:cNvPr>
          <p:cNvSpPr>
            <a:spLocks noGrp="1"/>
          </p:cNvSpPr>
          <p:nvPr>
            <p:ph type="sldNum" sz="quarter" idx="12"/>
          </p:nvPr>
        </p:nvSpPr>
        <p:spPr/>
        <p:txBody>
          <a:bodyPr/>
          <a:lstStyle/>
          <a:p>
            <a:fld id="{12E2E444-2EA1-4C0B-BE2D-F36181C1996C}" type="slidenum">
              <a:rPr lang="en-US" smtClean="0"/>
              <a:t>49</a:t>
            </a:fld>
            <a:endParaRPr lang="en-US"/>
          </a:p>
        </p:txBody>
      </p:sp>
    </p:spTree>
    <p:extLst>
      <p:ext uri="{BB962C8B-B14F-4D97-AF65-F5344CB8AC3E}">
        <p14:creationId xmlns:p14="http://schemas.microsoft.com/office/powerpoint/2010/main" val="443769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8A957-D350-4A1B-B354-2E9FAE09DA1C}"/>
              </a:ext>
            </a:extLst>
          </p:cNvPr>
          <p:cNvSpPr>
            <a:spLocks noGrp="1"/>
          </p:cNvSpPr>
          <p:nvPr>
            <p:ph type="title"/>
          </p:nvPr>
        </p:nvSpPr>
        <p:spPr>
          <a:xfrm>
            <a:off x="1468583" y="274638"/>
            <a:ext cx="10444017" cy="722889"/>
          </a:xfrm>
        </p:spPr>
        <p:txBody>
          <a:bodyPr>
            <a:normAutofit fontScale="90000"/>
          </a:bodyPr>
          <a:lstStyle/>
          <a:p>
            <a:r>
              <a:rPr lang="en-US" sz="2800" b="1" i="0" u="none" strike="noStrike" baseline="0" dirty="0">
                <a:solidFill>
                  <a:srgbClr val="000000"/>
                </a:solidFill>
                <a:latin typeface="Times New Roman" panose="02020603050405020304" pitchFamily="18" charset="0"/>
              </a:rPr>
              <a:t>Introduction to the Industrial Revolution (IR) (late 1700s and early 1800s</a:t>
            </a:r>
            <a:r>
              <a:rPr lang="en-US" sz="2800" b="0" i="0" u="none" strike="noStrike" baseline="0" dirty="0">
                <a:solidFill>
                  <a:srgbClr val="000000"/>
                </a:solidFill>
                <a:latin typeface="Times New Roman" panose="02020603050405020304" pitchFamily="18" charset="0"/>
              </a:rPr>
              <a:t>)</a:t>
            </a:r>
            <a:endParaRPr lang="en-US" sz="2800" dirty="0"/>
          </a:p>
        </p:txBody>
      </p:sp>
      <p:sp>
        <p:nvSpPr>
          <p:cNvPr id="3" name="Content Placeholder 2">
            <a:extLst>
              <a:ext uri="{FF2B5EF4-FFF2-40B4-BE49-F238E27FC236}">
                <a16:creationId xmlns:a16="http://schemas.microsoft.com/office/drawing/2014/main" id="{04739363-71C7-4721-AE41-15FA380E4AC5}"/>
              </a:ext>
            </a:extLst>
          </p:cNvPr>
          <p:cNvSpPr>
            <a:spLocks noGrp="1"/>
          </p:cNvSpPr>
          <p:nvPr>
            <p:ph idx="1"/>
          </p:nvPr>
        </p:nvSpPr>
        <p:spPr>
          <a:xfrm>
            <a:off x="1330036" y="997527"/>
            <a:ext cx="10861964" cy="5860473"/>
          </a:xfrm>
        </p:spPr>
        <p:txBody>
          <a:bodyPr/>
          <a:lstStyle/>
          <a:p>
            <a:r>
              <a:rPr lang="en-US" b="0" i="0" u="none" strike="noStrike" baseline="0" dirty="0">
                <a:solidFill>
                  <a:srgbClr val="000000"/>
                </a:solidFill>
                <a:latin typeface="Times New Roman" panose="02020603050405020304" pitchFamily="18" charset="0"/>
              </a:rPr>
              <a:t>The IR was a period of major industrialization and innovation that took place </a:t>
            </a:r>
          </a:p>
          <a:p>
            <a:r>
              <a:rPr lang="en-US" b="0" i="0" u="none" strike="noStrike" baseline="0" dirty="0">
                <a:solidFill>
                  <a:srgbClr val="000000"/>
                </a:solidFill>
                <a:latin typeface="Times New Roman" panose="02020603050405020304" pitchFamily="18" charset="0"/>
              </a:rPr>
              <a:t>occurs when a society shifts from using tools to make products to use new sources of energy, such as coal, to power machines in factories. </a:t>
            </a:r>
          </a:p>
          <a:p>
            <a:r>
              <a:rPr lang="en-US" b="0" i="0" u="none" strike="noStrike" baseline="0" dirty="0">
                <a:solidFill>
                  <a:srgbClr val="000000"/>
                </a:solidFill>
                <a:latin typeface="Times New Roman" panose="02020603050405020304" pitchFamily="18" charset="0"/>
              </a:rPr>
              <a:t>The revolution started in England, with a series of innovations to make labor more efficient and productive. </a:t>
            </a:r>
          </a:p>
          <a:p>
            <a:r>
              <a:rPr lang="en-US" dirty="0">
                <a:solidFill>
                  <a:srgbClr val="000000"/>
                </a:solidFill>
                <a:latin typeface="Times New Roman" panose="02020603050405020304" pitchFamily="18" charset="0"/>
              </a:rPr>
              <a:t>IR </a:t>
            </a:r>
            <a:r>
              <a:rPr lang="en-US" b="0" i="0" u="none" strike="noStrike" baseline="0" dirty="0">
                <a:solidFill>
                  <a:srgbClr val="000000"/>
                </a:solidFill>
                <a:latin typeface="Times New Roman" panose="02020603050405020304" pitchFamily="18" charset="0"/>
              </a:rPr>
              <a:t>was a time when the manufacturing of goods moved from small shops and homes to large factories. This shift brought about changes in culture as people moved from rural areas to big cities in order to work. </a:t>
            </a:r>
          </a:p>
          <a:p>
            <a:endParaRPr lang="en-US" sz="2400" b="0" i="0" u="none" strike="noStrike" baseline="0" dirty="0">
              <a:solidFill>
                <a:srgbClr val="000000"/>
              </a:solidFill>
              <a:latin typeface="Times New Roman" panose="02020603050405020304" pitchFamily="18" charset="0"/>
            </a:endParaRPr>
          </a:p>
        </p:txBody>
      </p:sp>
      <p:sp>
        <p:nvSpPr>
          <p:cNvPr id="4" name="Slide Number Placeholder 3">
            <a:extLst>
              <a:ext uri="{FF2B5EF4-FFF2-40B4-BE49-F238E27FC236}">
                <a16:creationId xmlns:a16="http://schemas.microsoft.com/office/drawing/2014/main" id="{97CEA1EE-9D02-4A47-BC23-A046FAC40FF1}"/>
              </a:ext>
            </a:extLst>
          </p:cNvPr>
          <p:cNvSpPr>
            <a:spLocks noGrp="1"/>
          </p:cNvSpPr>
          <p:nvPr>
            <p:ph type="sldNum" sz="quarter" idx="12"/>
          </p:nvPr>
        </p:nvSpPr>
        <p:spPr/>
        <p:txBody>
          <a:bodyPr/>
          <a:lstStyle/>
          <a:p>
            <a:fld id="{12E2E444-2EA1-4C0B-BE2D-F36181C1996C}" type="slidenum">
              <a:rPr lang="en-US" smtClean="0"/>
              <a:t>5</a:t>
            </a:fld>
            <a:endParaRPr lang="en-US"/>
          </a:p>
        </p:txBody>
      </p:sp>
    </p:spTree>
    <p:extLst>
      <p:ext uri="{BB962C8B-B14F-4D97-AF65-F5344CB8AC3E}">
        <p14:creationId xmlns:p14="http://schemas.microsoft.com/office/powerpoint/2010/main" val="4910411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CABF7-1A18-4C0C-8580-16C9B304D946}"/>
              </a:ext>
            </a:extLst>
          </p:cNvPr>
          <p:cNvSpPr>
            <a:spLocks noGrp="1"/>
          </p:cNvSpPr>
          <p:nvPr>
            <p:ph type="title"/>
          </p:nvPr>
        </p:nvSpPr>
        <p:spPr>
          <a:xfrm>
            <a:off x="1587116" y="0"/>
            <a:ext cx="9999133" cy="1143000"/>
          </a:xfrm>
        </p:spPr>
        <p:txBody>
          <a:bodyPr/>
          <a:lstStyle/>
          <a:p>
            <a:r>
              <a:rPr lang="en-US" dirty="0"/>
              <a:t>Con…</a:t>
            </a:r>
          </a:p>
        </p:txBody>
      </p:sp>
      <p:sp>
        <p:nvSpPr>
          <p:cNvPr id="3" name="Content Placeholder 2">
            <a:extLst>
              <a:ext uri="{FF2B5EF4-FFF2-40B4-BE49-F238E27FC236}">
                <a16:creationId xmlns:a16="http://schemas.microsoft.com/office/drawing/2014/main" id="{8CBDE69F-964F-4BDC-A128-86B0991D89E0}"/>
              </a:ext>
            </a:extLst>
          </p:cNvPr>
          <p:cNvSpPr>
            <a:spLocks noGrp="1"/>
          </p:cNvSpPr>
          <p:nvPr>
            <p:ph idx="1"/>
          </p:nvPr>
        </p:nvSpPr>
        <p:spPr>
          <a:xfrm>
            <a:off x="1260764" y="969819"/>
            <a:ext cx="10651836" cy="5666508"/>
          </a:xfrm>
        </p:spPr>
        <p:txBody>
          <a:bodyPr/>
          <a:lstStyle/>
          <a:p>
            <a:pPr marL="82550" indent="0" algn="just">
              <a:buNone/>
            </a:pPr>
            <a:r>
              <a:rPr lang="en-US" sz="3200" b="0" i="0" u="none" strike="noStrike" baseline="0" dirty="0">
                <a:solidFill>
                  <a:srgbClr val="000000"/>
                </a:solidFill>
                <a:latin typeface="Times New Roman" panose="02020603050405020304" pitchFamily="18" charset="0"/>
              </a:rPr>
              <a:t>examples of AI include</a:t>
            </a:r>
          </a:p>
          <a:p>
            <a:pPr algn="just"/>
            <a:r>
              <a:rPr lang="en-US" sz="3200" b="0" i="0" u="none" strike="noStrike" baseline="0" dirty="0">
                <a:solidFill>
                  <a:srgbClr val="000000"/>
                </a:solidFill>
                <a:latin typeface="Times New Roman" panose="02020603050405020304" pitchFamily="18" charset="0"/>
              </a:rPr>
              <a:t>autonomous </a:t>
            </a:r>
            <a:r>
              <a:rPr lang="en-US" sz="3200" b="0" i="0" u="none" strike="noStrike" baseline="0" dirty="0">
                <a:solidFill>
                  <a:srgbClr val="FF0000"/>
                </a:solidFill>
                <a:latin typeface="Times New Roman" panose="02020603050405020304" pitchFamily="18" charset="0"/>
              </a:rPr>
              <a:t>vehicles</a:t>
            </a:r>
            <a:r>
              <a:rPr lang="en-US" sz="3200" b="0" i="0" u="none" strike="noStrike" baseline="0" dirty="0">
                <a:solidFill>
                  <a:srgbClr val="000000"/>
                </a:solidFill>
                <a:latin typeface="Times New Roman" panose="02020603050405020304" pitchFamily="18" charset="0"/>
              </a:rPr>
              <a:t> (such as drones and self-driving cars)</a:t>
            </a:r>
          </a:p>
          <a:p>
            <a:pPr algn="just"/>
            <a:r>
              <a:rPr lang="en-US" sz="3200" b="0" i="0" u="none" strike="noStrike" baseline="0" dirty="0">
                <a:solidFill>
                  <a:srgbClr val="000000"/>
                </a:solidFill>
                <a:latin typeface="Times New Roman" panose="02020603050405020304" pitchFamily="18" charset="0"/>
              </a:rPr>
              <a:t> medical diagnosis </a:t>
            </a:r>
          </a:p>
          <a:p>
            <a:pPr algn="just"/>
            <a:r>
              <a:rPr lang="en-US" sz="3200" b="0" i="0" u="none" strike="noStrike" baseline="0" dirty="0">
                <a:solidFill>
                  <a:srgbClr val="000000"/>
                </a:solidFill>
                <a:latin typeface="Times New Roman" panose="02020603050405020304" pitchFamily="18" charset="0"/>
              </a:rPr>
              <a:t>creating art (such as poetry)</a:t>
            </a:r>
          </a:p>
          <a:p>
            <a:pPr algn="just"/>
            <a:r>
              <a:rPr lang="en-US" sz="3200" b="0" i="0" u="none" strike="noStrike" baseline="0" dirty="0">
                <a:solidFill>
                  <a:srgbClr val="000000"/>
                </a:solidFill>
                <a:latin typeface="Times New Roman" panose="02020603050405020304" pitchFamily="18" charset="0"/>
              </a:rPr>
              <a:t>proving mathematical theorems</a:t>
            </a:r>
          </a:p>
          <a:p>
            <a:pPr algn="just"/>
            <a:r>
              <a:rPr lang="en-US" sz="3200" b="0" i="0" u="none" strike="noStrike" baseline="0" dirty="0">
                <a:solidFill>
                  <a:srgbClr val="000000"/>
                </a:solidFill>
                <a:latin typeface="Times New Roman" panose="02020603050405020304" pitchFamily="18" charset="0"/>
              </a:rPr>
              <a:t>playing games (such as Chess or Go) </a:t>
            </a:r>
          </a:p>
          <a:p>
            <a:pPr algn="just"/>
            <a:r>
              <a:rPr lang="en-US" sz="3200" b="0" i="0" u="none" strike="noStrike" baseline="0" dirty="0">
                <a:solidFill>
                  <a:srgbClr val="000000"/>
                </a:solidFill>
                <a:latin typeface="Times New Roman" panose="02020603050405020304" pitchFamily="18" charset="0"/>
              </a:rPr>
              <a:t>search engines (such as Google search)</a:t>
            </a:r>
          </a:p>
          <a:p>
            <a:pPr algn="just"/>
            <a:r>
              <a:rPr lang="en-US" sz="3200" b="0" i="0" u="none" strike="noStrike" baseline="0" dirty="0">
                <a:solidFill>
                  <a:srgbClr val="000000"/>
                </a:solidFill>
                <a:latin typeface="Times New Roman" panose="02020603050405020304" pitchFamily="18" charset="0"/>
              </a:rPr>
              <a:t>online assistants (such as Siri)</a:t>
            </a:r>
          </a:p>
          <a:p>
            <a:pPr algn="just"/>
            <a:r>
              <a:rPr lang="en-US" sz="3200" b="0" i="0" u="none" strike="noStrike" baseline="0" dirty="0">
                <a:solidFill>
                  <a:srgbClr val="000000"/>
                </a:solidFill>
                <a:latin typeface="Times New Roman" panose="02020603050405020304" pitchFamily="18" charset="0"/>
              </a:rPr>
              <a:t>image recognition in photographs, spam filtering, prediction of judicial decisions and targeting online advertisements</a:t>
            </a:r>
          </a:p>
          <a:p>
            <a:pPr marL="82550" indent="0" algn="just">
              <a:buNone/>
            </a:pPr>
            <a:endParaRPr lang="en-US" sz="3000" dirty="0"/>
          </a:p>
        </p:txBody>
      </p:sp>
      <p:sp>
        <p:nvSpPr>
          <p:cNvPr id="4" name="Slide Number Placeholder 3">
            <a:extLst>
              <a:ext uri="{FF2B5EF4-FFF2-40B4-BE49-F238E27FC236}">
                <a16:creationId xmlns:a16="http://schemas.microsoft.com/office/drawing/2014/main" id="{0A2B2007-C280-451E-BDF4-2EA15D7E34EB}"/>
              </a:ext>
            </a:extLst>
          </p:cNvPr>
          <p:cNvSpPr>
            <a:spLocks noGrp="1"/>
          </p:cNvSpPr>
          <p:nvPr>
            <p:ph type="sldNum" sz="quarter" idx="12"/>
          </p:nvPr>
        </p:nvSpPr>
        <p:spPr/>
        <p:txBody>
          <a:bodyPr/>
          <a:lstStyle/>
          <a:p>
            <a:fld id="{12E2E444-2EA1-4C0B-BE2D-F36181C1996C}" type="slidenum">
              <a:rPr lang="en-US" smtClean="0"/>
              <a:t>50</a:t>
            </a:fld>
            <a:endParaRPr lang="en-US"/>
          </a:p>
        </p:txBody>
      </p:sp>
    </p:spTree>
    <p:extLst>
      <p:ext uri="{BB962C8B-B14F-4D97-AF65-F5344CB8AC3E}">
        <p14:creationId xmlns:p14="http://schemas.microsoft.com/office/powerpoint/2010/main" val="19037469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761226-CD25-4D81-AE8D-E472255876AE}"/>
              </a:ext>
            </a:extLst>
          </p:cNvPr>
          <p:cNvSpPr>
            <a:spLocks noGrp="1"/>
          </p:cNvSpPr>
          <p:nvPr>
            <p:ph idx="1"/>
          </p:nvPr>
        </p:nvSpPr>
        <p:spPr>
          <a:xfrm>
            <a:off x="1622521" y="671946"/>
            <a:ext cx="9999133" cy="4800600"/>
          </a:xfrm>
        </p:spPr>
        <p:txBody>
          <a:bodyPr/>
          <a:lstStyle/>
          <a:p>
            <a:r>
              <a:rPr lang="en-US" sz="2000" b="0" i="1" u="none" strike="noStrike" baseline="0" dirty="0">
                <a:solidFill>
                  <a:srgbClr val="000000"/>
                </a:solidFill>
                <a:latin typeface="Times New Roman" panose="02020603050405020304" pitchFamily="18" charset="0"/>
              </a:rPr>
              <a:t>Artificial Intelligence (AI), Machine Learning (ML) and Deep Learning (DL) </a:t>
            </a:r>
          </a:p>
          <a:p>
            <a:endParaRPr lang="en-US" dirty="0"/>
          </a:p>
        </p:txBody>
      </p:sp>
      <p:pic>
        <p:nvPicPr>
          <p:cNvPr id="6" name="Picture 5">
            <a:extLst>
              <a:ext uri="{FF2B5EF4-FFF2-40B4-BE49-F238E27FC236}">
                <a16:creationId xmlns:a16="http://schemas.microsoft.com/office/drawing/2014/main" id="{2ECA3666-3324-4327-BC9A-71CBABDE1DDB}"/>
              </a:ext>
            </a:extLst>
          </p:cNvPr>
          <p:cNvPicPr>
            <a:picLocks noChangeAspect="1"/>
          </p:cNvPicPr>
          <p:nvPr/>
        </p:nvPicPr>
        <p:blipFill>
          <a:blip r:embed="rId2"/>
          <a:stretch>
            <a:fillRect/>
          </a:stretch>
        </p:blipFill>
        <p:spPr>
          <a:xfrm>
            <a:off x="1955613" y="1385454"/>
            <a:ext cx="5758636" cy="5119688"/>
          </a:xfrm>
          <a:prstGeom prst="rect">
            <a:avLst/>
          </a:prstGeom>
        </p:spPr>
      </p:pic>
      <p:pic>
        <p:nvPicPr>
          <p:cNvPr id="8" name="Picture 7">
            <a:extLst>
              <a:ext uri="{FF2B5EF4-FFF2-40B4-BE49-F238E27FC236}">
                <a16:creationId xmlns:a16="http://schemas.microsoft.com/office/drawing/2014/main" id="{50049639-0FF1-4706-8315-141F80527165}"/>
              </a:ext>
            </a:extLst>
          </p:cNvPr>
          <p:cNvPicPr>
            <a:picLocks noChangeAspect="1"/>
          </p:cNvPicPr>
          <p:nvPr/>
        </p:nvPicPr>
        <p:blipFill>
          <a:blip r:embed="rId3"/>
          <a:stretch>
            <a:fillRect/>
          </a:stretch>
        </p:blipFill>
        <p:spPr>
          <a:xfrm>
            <a:off x="8047341" y="2265974"/>
            <a:ext cx="3592224" cy="3199198"/>
          </a:xfrm>
          <a:prstGeom prst="rect">
            <a:avLst/>
          </a:prstGeom>
        </p:spPr>
      </p:pic>
      <p:sp>
        <p:nvSpPr>
          <p:cNvPr id="2" name="Slide Number Placeholder 1">
            <a:extLst>
              <a:ext uri="{FF2B5EF4-FFF2-40B4-BE49-F238E27FC236}">
                <a16:creationId xmlns:a16="http://schemas.microsoft.com/office/drawing/2014/main" id="{97818714-6883-48FC-9C89-22AD65C743E6}"/>
              </a:ext>
            </a:extLst>
          </p:cNvPr>
          <p:cNvSpPr>
            <a:spLocks noGrp="1"/>
          </p:cNvSpPr>
          <p:nvPr>
            <p:ph type="sldNum" sz="quarter" idx="12"/>
          </p:nvPr>
        </p:nvSpPr>
        <p:spPr/>
        <p:txBody>
          <a:bodyPr/>
          <a:lstStyle/>
          <a:p>
            <a:fld id="{12E2E444-2EA1-4C0B-BE2D-F36181C1996C}" type="slidenum">
              <a:rPr lang="en-US" smtClean="0"/>
              <a:t>51</a:t>
            </a:fld>
            <a:endParaRPr lang="en-US"/>
          </a:p>
        </p:txBody>
      </p:sp>
    </p:spTree>
    <p:extLst>
      <p:ext uri="{BB962C8B-B14F-4D97-AF65-F5344CB8AC3E}">
        <p14:creationId xmlns:p14="http://schemas.microsoft.com/office/powerpoint/2010/main" val="121949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AACB2-8790-4315-BF95-C02311782720}"/>
              </a:ext>
            </a:extLst>
          </p:cNvPr>
          <p:cNvSpPr>
            <a:spLocks noGrp="1"/>
          </p:cNvSpPr>
          <p:nvPr>
            <p:ph type="title"/>
          </p:nvPr>
        </p:nvSpPr>
        <p:spPr/>
        <p:txBody>
          <a:bodyPr/>
          <a:lstStyle/>
          <a:p>
            <a:r>
              <a:rPr lang="en-US" sz="4400" b="0" i="0" u="none" strike="noStrike" baseline="0" dirty="0">
                <a:solidFill>
                  <a:srgbClr val="000000"/>
                </a:solidFill>
              </a:rPr>
              <a:t>Need for Artificial Intelligence </a:t>
            </a:r>
            <a:endParaRPr lang="en-US" dirty="0"/>
          </a:p>
        </p:txBody>
      </p:sp>
      <p:sp>
        <p:nvSpPr>
          <p:cNvPr id="3" name="Content Placeholder 2">
            <a:extLst>
              <a:ext uri="{FF2B5EF4-FFF2-40B4-BE49-F238E27FC236}">
                <a16:creationId xmlns:a16="http://schemas.microsoft.com/office/drawing/2014/main" id="{4A873074-21E2-4C71-A7CB-3425AE9A90E0}"/>
              </a:ext>
            </a:extLst>
          </p:cNvPr>
          <p:cNvSpPr>
            <a:spLocks noGrp="1"/>
          </p:cNvSpPr>
          <p:nvPr>
            <p:ph idx="1"/>
          </p:nvPr>
        </p:nvSpPr>
        <p:spPr>
          <a:xfrm>
            <a:off x="1379913" y="1447800"/>
            <a:ext cx="10532687" cy="5410200"/>
          </a:xfrm>
        </p:spPr>
        <p:txBody>
          <a:bodyPr/>
          <a:lstStyle/>
          <a:p>
            <a:pPr marL="596900" indent="-514350">
              <a:buFont typeface="+mj-lt"/>
              <a:buAutoNum type="arabicPeriod"/>
            </a:pPr>
            <a:r>
              <a:rPr lang="en-US" sz="4000" b="0" i="0" u="none" strike="noStrike" baseline="0" dirty="0">
                <a:solidFill>
                  <a:srgbClr val="000000"/>
                </a:solidFill>
                <a:latin typeface="Times New Roman" panose="02020603050405020304" pitchFamily="18" charset="0"/>
              </a:rPr>
              <a:t>To create </a:t>
            </a:r>
            <a:r>
              <a:rPr lang="en-US" sz="4000" b="0" i="0" u="none" strike="noStrike" baseline="0" dirty="0">
                <a:solidFill>
                  <a:srgbClr val="FF0000"/>
                </a:solidFill>
                <a:latin typeface="Times New Roman" panose="02020603050405020304" pitchFamily="18" charset="0"/>
              </a:rPr>
              <a:t>expert systems </a:t>
            </a:r>
            <a:r>
              <a:rPr lang="en-US" sz="4000" b="0" i="0" u="none" strike="noStrike" baseline="0" dirty="0">
                <a:solidFill>
                  <a:srgbClr val="000000"/>
                </a:solidFill>
                <a:latin typeface="Times New Roman" panose="02020603050405020304" pitchFamily="18" charset="0"/>
              </a:rPr>
              <a:t>that exhibit intelligent behavior with the capability to learn, </a:t>
            </a:r>
            <a:r>
              <a:rPr lang="en-US" sz="4000" b="1" i="0" u="none" strike="noStrike" baseline="0" dirty="0">
                <a:solidFill>
                  <a:srgbClr val="00B050"/>
                </a:solidFill>
                <a:latin typeface="Times New Roman" panose="02020603050405020304" pitchFamily="18" charset="0"/>
              </a:rPr>
              <a:t>demonstrate</a:t>
            </a:r>
            <a:r>
              <a:rPr lang="en-US" sz="4000" b="0" i="0" u="none" strike="noStrike" baseline="0" dirty="0">
                <a:solidFill>
                  <a:srgbClr val="000000"/>
                </a:solidFill>
                <a:latin typeface="Times New Roman" panose="02020603050405020304" pitchFamily="18" charset="0"/>
              </a:rPr>
              <a:t>, </a:t>
            </a:r>
            <a:r>
              <a:rPr lang="en-US" sz="4000" b="1" i="0" u="none" strike="noStrike" baseline="0" dirty="0">
                <a:solidFill>
                  <a:srgbClr val="0070C0"/>
                </a:solidFill>
                <a:latin typeface="Times New Roman" panose="02020603050405020304" pitchFamily="18" charset="0"/>
              </a:rPr>
              <a:t>explain</a:t>
            </a:r>
            <a:r>
              <a:rPr lang="en-US" sz="4000" b="0" i="0" u="none" strike="noStrike" baseline="0" dirty="0">
                <a:solidFill>
                  <a:srgbClr val="000000"/>
                </a:solidFill>
                <a:latin typeface="Times New Roman" panose="02020603050405020304" pitchFamily="18" charset="0"/>
              </a:rPr>
              <a:t> and </a:t>
            </a:r>
            <a:r>
              <a:rPr lang="en-US" sz="4000" b="1" i="0" u="none" strike="noStrike" baseline="0" dirty="0">
                <a:solidFill>
                  <a:srgbClr val="C00000"/>
                </a:solidFill>
                <a:latin typeface="Times New Roman" panose="02020603050405020304" pitchFamily="18" charset="0"/>
              </a:rPr>
              <a:t>advice</a:t>
            </a:r>
            <a:r>
              <a:rPr lang="en-US" sz="4000" b="0" i="0" u="none" strike="noStrike" baseline="0" dirty="0">
                <a:solidFill>
                  <a:srgbClr val="000000"/>
                </a:solidFill>
                <a:latin typeface="Times New Roman" panose="02020603050405020304" pitchFamily="18" charset="0"/>
              </a:rPr>
              <a:t> its users. </a:t>
            </a:r>
          </a:p>
          <a:p>
            <a:pPr marL="596900" indent="-514350">
              <a:buFont typeface="+mj-lt"/>
              <a:buAutoNum type="arabicPeriod"/>
            </a:pPr>
            <a:r>
              <a:rPr lang="en-US" sz="4000" b="0" i="0" u="none" strike="noStrike" baseline="0" dirty="0">
                <a:solidFill>
                  <a:srgbClr val="000000"/>
                </a:solidFill>
                <a:latin typeface="Times New Roman" panose="02020603050405020304" pitchFamily="18" charset="0"/>
              </a:rPr>
              <a:t>Helping machines </a:t>
            </a:r>
            <a:r>
              <a:rPr lang="en-US" sz="4000" b="0" i="0" u="none" strike="noStrike" baseline="0" dirty="0">
                <a:solidFill>
                  <a:srgbClr val="FF0000"/>
                </a:solidFill>
                <a:latin typeface="Times New Roman" panose="02020603050405020304" pitchFamily="18" charset="0"/>
              </a:rPr>
              <a:t>find solutions to complex problems</a:t>
            </a:r>
            <a:r>
              <a:rPr lang="en-US" sz="4000" b="0" i="0" u="none" strike="noStrike" baseline="0" dirty="0">
                <a:solidFill>
                  <a:srgbClr val="000000"/>
                </a:solidFill>
                <a:latin typeface="Times New Roman" panose="02020603050405020304" pitchFamily="18" charset="0"/>
              </a:rPr>
              <a:t> like humans do and applying them as algorithms in a computer-friendly manner. </a:t>
            </a:r>
          </a:p>
          <a:p>
            <a:endParaRPr lang="en-US" dirty="0"/>
          </a:p>
        </p:txBody>
      </p:sp>
      <p:sp>
        <p:nvSpPr>
          <p:cNvPr id="4" name="Slide Number Placeholder 3">
            <a:extLst>
              <a:ext uri="{FF2B5EF4-FFF2-40B4-BE49-F238E27FC236}">
                <a16:creationId xmlns:a16="http://schemas.microsoft.com/office/drawing/2014/main" id="{4C8BC26F-572D-47D1-ABFD-9462AD22A836}"/>
              </a:ext>
            </a:extLst>
          </p:cNvPr>
          <p:cNvSpPr>
            <a:spLocks noGrp="1"/>
          </p:cNvSpPr>
          <p:nvPr>
            <p:ph type="sldNum" sz="quarter" idx="12"/>
          </p:nvPr>
        </p:nvSpPr>
        <p:spPr/>
        <p:txBody>
          <a:bodyPr/>
          <a:lstStyle/>
          <a:p>
            <a:fld id="{12E2E444-2EA1-4C0B-BE2D-F36181C1996C}" type="slidenum">
              <a:rPr lang="en-US" smtClean="0"/>
              <a:t>52</a:t>
            </a:fld>
            <a:endParaRPr lang="en-US"/>
          </a:p>
        </p:txBody>
      </p:sp>
    </p:spTree>
    <p:extLst>
      <p:ext uri="{BB962C8B-B14F-4D97-AF65-F5344CB8AC3E}">
        <p14:creationId xmlns:p14="http://schemas.microsoft.com/office/powerpoint/2010/main" val="23543689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4DC80-70B1-46B9-848E-1ABD0F01DC94}"/>
              </a:ext>
            </a:extLst>
          </p:cNvPr>
          <p:cNvSpPr>
            <a:spLocks noGrp="1"/>
          </p:cNvSpPr>
          <p:nvPr>
            <p:ph type="title"/>
          </p:nvPr>
        </p:nvSpPr>
        <p:spPr/>
        <p:txBody>
          <a:bodyPr/>
          <a:lstStyle/>
          <a:p>
            <a:r>
              <a:rPr lang="en-US" sz="4400" b="0" i="0" u="none" strike="noStrike" baseline="0" dirty="0">
                <a:solidFill>
                  <a:srgbClr val="000000"/>
                </a:solidFill>
              </a:rPr>
              <a:t>Goals of Artificial Intelligence </a:t>
            </a:r>
            <a:endParaRPr lang="en-US" dirty="0"/>
          </a:p>
        </p:txBody>
      </p:sp>
      <p:sp>
        <p:nvSpPr>
          <p:cNvPr id="3" name="Content Placeholder 2">
            <a:extLst>
              <a:ext uri="{FF2B5EF4-FFF2-40B4-BE49-F238E27FC236}">
                <a16:creationId xmlns:a16="http://schemas.microsoft.com/office/drawing/2014/main" id="{C6FC5A8E-16A5-415C-9AEA-8100045707FF}"/>
              </a:ext>
            </a:extLst>
          </p:cNvPr>
          <p:cNvSpPr>
            <a:spLocks noGrp="1"/>
          </p:cNvSpPr>
          <p:nvPr>
            <p:ph idx="1"/>
          </p:nvPr>
        </p:nvSpPr>
        <p:spPr>
          <a:xfrm>
            <a:off x="1399310" y="1170708"/>
            <a:ext cx="10404764" cy="5534891"/>
          </a:xfrm>
        </p:spPr>
        <p:txBody>
          <a:bodyPr/>
          <a:lstStyle/>
          <a:p>
            <a:pPr marL="82550" indent="0">
              <a:buNone/>
            </a:pPr>
            <a:r>
              <a:rPr lang="en-US" b="0" i="0" u="none" strike="noStrike" baseline="0" dirty="0">
                <a:solidFill>
                  <a:srgbClr val="000000"/>
                </a:solidFill>
                <a:latin typeface="Times New Roman" panose="02020603050405020304" pitchFamily="18" charset="0"/>
              </a:rPr>
              <a:t>1. Replicate human intelligence </a:t>
            </a:r>
          </a:p>
          <a:p>
            <a:pPr marL="82550" indent="0">
              <a:buNone/>
            </a:pPr>
            <a:r>
              <a:rPr lang="en-US" sz="2800" b="0" i="0" u="none" strike="noStrike" baseline="0" dirty="0">
                <a:solidFill>
                  <a:srgbClr val="000000"/>
                </a:solidFill>
                <a:latin typeface="Times New Roman" panose="02020603050405020304" pitchFamily="18" charset="0"/>
              </a:rPr>
              <a:t>2. Solve Knowledge-intensive tasks </a:t>
            </a:r>
          </a:p>
          <a:p>
            <a:pPr marL="82550" indent="0">
              <a:buNone/>
            </a:pPr>
            <a:r>
              <a:rPr lang="en-US" sz="2800" b="0" i="0" u="none" strike="noStrike" baseline="0" dirty="0">
                <a:solidFill>
                  <a:srgbClr val="000000"/>
                </a:solidFill>
                <a:latin typeface="Times New Roman" panose="02020603050405020304" pitchFamily="18" charset="0"/>
              </a:rPr>
              <a:t>3. An intelligent connection of perception and action </a:t>
            </a:r>
          </a:p>
          <a:p>
            <a:pPr marL="82550" indent="0">
              <a:buNone/>
            </a:pPr>
            <a:r>
              <a:rPr lang="en-US" sz="2800" b="0" i="0" u="none" strike="noStrike" baseline="0" dirty="0">
                <a:solidFill>
                  <a:srgbClr val="000000"/>
                </a:solidFill>
                <a:latin typeface="Times New Roman" panose="02020603050405020304" pitchFamily="18" charset="0"/>
                <a:cs typeface="Times New Roman" panose="02020603050405020304" pitchFamily="18" charset="0"/>
              </a:rPr>
              <a:t>4. Building a machine which can perform tasks that requires human intelligence such as: </a:t>
            </a:r>
          </a:p>
          <a:p>
            <a:pPr marL="357188" lvl="1" indent="0">
              <a:buNone/>
            </a:pPr>
            <a:r>
              <a:rPr lang="en-US" sz="2400" b="0" i="0" u="none" strike="noStrike" baseline="0" dirty="0">
                <a:solidFill>
                  <a:srgbClr val="000000"/>
                </a:solidFill>
                <a:latin typeface="Times New Roman" panose="02020603050405020304" pitchFamily="18" charset="0"/>
                <a:cs typeface="Times New Roman" panose="02020603050405020304" pitchFamily="18" charset="0"/>
              </a:rPr>
              <a:t>✓ Proving a theorem </a:t>
            </a:r>
          </a:p>
          <a:p>
            <a:pPr marL="357188" lvl="1" indent="0">
              <a:buNone/>
            </a:pPr>
            <a:r>
              <a:rPr lang="en-US" sz="2400" b="0" i="0" u="none" strike="noStrike" baseline="0" dirty="0">
                <a:solidFill>
                  <a:srgbClr val="000000"/>
                </a:solidFill>
                <a:latin typeface="Times New Roman" panose="02020603050405020304" pitchFamily="18" charset="0"/>
                <a:cs typeface="Times New Roman" panose="02020603050405020304" pitchFamily="18" charset="0"/>
              </a:rPr>
              <a:t>✓ Playing chess </a:t>
            </a:r>
          </a:p>
          <a:p>
            <a:pPr marL="357188" lvl="1" indent="0">
              <a:buNone/>
            </a:pPr>
            <a:r>
              <a:rPr lang="en-US" sz="2400" b="0" i="0" u="none" strike="noStrike" baseline="0" dirty="0">
                <a:solidFill>
                  <a:srgbClr val="000000"/>
                </a:solidFill>
                <a:latin typeface="Times New Roman" panose="02020603050405020304" pitchFamily="18" charset="0"/>
                <a:cs typeface="Times New Roman" panose="02020603050405020304" pitchFamily="18" charset="0"/>
              </a:rPr>
              <a:t>✓ Plan some surgical operation </a:t>
            </a:r>
          </a:p>
          <a:p>
            <a:pPr marL="357188" lvl="1" indent="0">
              <a:buNone/>
            </a:pPr>
            <a:r>
              <a:rPr lang="en-US" sz="2400" b="0" i="0" u="none" strike="noStrike" baseline="0" dirty="0">
                <a:solidFill>
                  <a:srgbClr val="000000"/>
                </a:solidFill>
                <a:latin typeface="Times New Roman" panose="02020603050405020304" pitchFamily="18" charset="0"/>
                <a:cs typeface="Times New Roman" panose="02020603050405020304" pitchFamily="18" charset="0"/>
              </a:rPr>
              <a:t>✓ Driving a car in traffic </a:t>
            </a:r>
          </a:p>
          <a:p>
            <a:pPr marL="82550" indent="0">
              <a:buNone/>
            </a:pPr>
            <a:r>
              <a:rPr lang="en-US" sz="2800" b="0" i="0" u="none" strike="noStrike" baseline="0" dirty="0">
                <a:solidFill>
                  <a:srgbClr val="000000"/>
                </a:solidFill>
                <a:latin typeface="Times New Roman" panose="02020603050405020304" pitchFamily="18" charset="0"/>
                <a:cs typeface="Times New Roman" panose="02020603050405020304" pitchFamily="18" charset="0"/>
              </a:rPr>
              <a:t>5. Creating some system which can exhibit intelligent behavior, learn new things by itself, demonstrate, explain, and can advise to its user. </a:t>
            </a:r>
          </a:p>
          <a:p>
            <a:endParaRPr lang="en-US" dirty="0"/>
          </a:p>
        </p:txBody>
      </p:sp>
      <p:sp>
        <p:nvSpPr>
          <p:cNvPr id="4" name="Slide Number Placeholder 3">
            <a:extLst>
              <a:ext uri="{FF2B5EF4-FFF2-40B4-BE49-F238E27FC236}">
                <a16:creationId xmlns:a16="http://schemas.microsoft.com/office/drawing/2014/main" id="{9432C3F2-B1FC-4329-8145-B904E0409D29}"/>
              </a:ext>
            </a:extLst>
          </p:cNvPr>
          <p:cNvSpPr>
            <a:spLocks noGrp="1"/>
          </p:cNvSpPr>
          <p:nvPr>
            <p:ph type="sldNum" sz="quarter" idx="12"/>
          </p:nvPr>
        </p:nvSpPr>
        <p:spPr/>
        <p:txBody>
          <a:bodyPr/>
          <a:lstStyle/>
          <a:p>
            <a:fld id="{12E2E444-2EA1-4C0B-BE2D-F36181C1996C}" type="slidenum">
              <a:rPr lang="en-US" smtClean="0"/>
              <a:t>53</a:t>
            </a:fld>
            <a:endParaRPr lang="en-US"/>
          </a:p>
        </p:txBody>
      </p:sp>
    </p:spTree>
    <p:extLst>
      <p:ext uri="{BB962C8B-B14F-4D97-AF65-F5344CB8AC3E}">
        <p14:creationId xmlns:p14="http://schemas.microsoft.com/office/powerpoint/2010/main" val="42326125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B55E4-23B6-490D-822C-C60208C9365F}"/>
              </a:ext>
            </a:extLst>
          </p:cNvPr>
          <p:cNvSpPr>
            <a:spLocks noGrp="1"/>
          </p:cNvSpPr>
          <p:nvPr>
            <p:ph type="title"/>
          </p:nvPr>
        </p:nvSpPr>
        <p:spPr/>
        <p:txBody>
          <a:bodyPr/>
          <a:lstStyle/>
          <a:p>
            <a:r>
              <a:rPr lang="en-US" sz="4400" b="0" i="0" u="none" strike="noStrike" baseline="0" dirty="0">
                <a:solidFill>
                  <a:srgbClr val="000000"/>
                </a:solidFill>
                <a:latin typeface="Times New Roman" panose="02020603050405020304" pitchFamily="18" charset="0"/>
              </a:rPr>
              <a:t>What Comprises to Artificial Intelligence? </a:t>
            </a:r>
            <a:endParaRPr lang="en-US" dirty="0"/>
          </a:p>
        </p:txBody>
      </p:sp>
      <p:pic>
        <p:nvPicPr>
          <p:cNvPr id="5" name="Content Placeholder 4">
            <a:extLst>
              <a:ext uri="{FF2B5EF4-FFF2-40B4-BE49-F238E27FC236}">
                <a16:creationId xmlns:a16="http://schemas.microsoft.com/office/drawing/2014/main" id="{6F2B0D11-91F5-4A8F-A3C5-479CA7B3C8A9}"/>
              </a:ext>
            </a:extLst>
          </p:cNvPr>
          <p:cNvPicPr>
            <a:picLocks noGrp="1" noChangeAspect="1"/>
          </p:cNvPicPr>
          <p:nvPr>
            <p:ph idx="1"/>
          </p:nvPr>
        </p:nvPicPr>
        <p:blipFill>
          <a:blip r:embed="rId2"/>
          <a:stretch>
            <a:fillRect/>
          </a:stretch>
        </p:blipFill>
        <p:spPr>
          <a:xfrm>
            <a:off x="2270606" y="1671710"/>
            <a:ext cx="8312727" cy="5048355"/>
          </a:xfrm>
        </p:spPr>
      </p:pic>
      <p:sp>
        <p:nvSpPr>
          <p:cNvPr id="7" name="TextBox 6">
            <a:extLst>
              <a:ext uri="{FF2B5EF4-FFF2-40B4-BE49-F238E27FC236}">
                <a16:creationId xmlns:a16="http://schemas.microsoft.com/office/drawing/2014/main" id="{100C3875-98F6-42F6-A283-F2617A711B30}"/>
              </a:ext>
            </a:extLst>
          </p:cNvPr>
          <p:cNvSpPr txBox="1"/>
          <p:nvPr/>
        </p:nvSpPr>
        <p:spPr>
          <a:xfrm>
            <a:off x="1913467" y="1271600"/>
            <a:ext cx="5798126" cy="400110"/>
          </a:xfrm>
          <a:prstGeom prst="rect">
            <a:avLst/>
          </a:prstGeom>
          <a:noFill/>
        </p:spPr>
        <p:txBody>
          <a:bodyPr wrap="square">
            <a:spAutoFit/>
          </a:bodyPr>
          <a:lstStyle/>
          <a:p>
            <a:r>
              <a:rPr lang="en-US" sz="2000" b="0" i="0" u="none" strike="noStrike" baseline="0" dirty="0">
                <a:solidFill>
                  <a:srgbClr val="000000"/>
                </a:solidFill>
              </a:rPr>
              <a:t>Artificial Intelligence is multidisciplinary of </a:t>
            </a:r>
            <a:endParaRPr lang="en-US" sz="3200" dirty="0"/>
          </a:p>
        </p:txBody>
      </p:sp>
      <p:sp>
        <p:nvSpPr>
          <p:cNvPr id="3" name="Slide Number Placeholder 2">
            <a:extLst>
              <a:ext uri="{FF2B5EF4-FFF2-40B4-BE49-F238E27FC236}">
                <a16:creationId xmlns:a16="http://schemas.microsoft.com/office/drawing/2014/main" id="{FD0D8EB9-D4A3-455F-95E1-25A8345BB20A}"/>
              </a:ext>
            </a:extLst>
          </p:cNvPr>
          <p:cNvSpPr>
            <a:spLocks noGrp="1"/>
          </p:cNvSpPr>
          <p:nvPr>
            <p:ph type="sldNum" sz="quarter" idx="12"/>
          </p:nvPr>
        </p:nvSpPr>
        <p:spPr/>
        <p:txBody>
          <a:bodyPr/>
          <a:lstStyle/>
          <a:p>
            <a:fld id="{12E2E444-2EA1-4C0B-BE2D-F36181C1996C}" type="slidenum">
              <a:rPr lang="en-US" smtClean="0"/>
              <a:t>54</a:t>
            </a:fld>
            <a:endParaRPr lang="en-US"/>
          </a:p>
        </p:txBody>
      </p:sp>
    </p:spTree>
    <p:extLst>
      <p:ext uri="{BB962C8B-B14F-4D97-AF65-F5344CB8AC3E}">
        <p14:creationId xmlns:p14="http://schemas.microsoft.com/office/powerpoint/2010/main" val="32089077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E7EDB-0217-4A52-A8AA-DEDEA14D337E}"/>
              </a:ext>
            </a:extLst>
          </p:cNvPr>
          <p:cNvSpPr>
            <a:spLocks noGrp="1"/>
          </p:cNvSpPr>
          <p:nvPr>
            <p:ph type="title"/>
          </p:nvPr>
        </p:nvSpPr>
        <p:spPr>
          <a:xfrm>
            <a:off x="1913467" y="274638"/>
            <a:ext cx="9999133" cy="916853"/>
          </a:xfrm>
        </p:spPr>
        <p:txBody>
          <a:bodyPr/>
          <a:lstStyle/>
          <a:p>
            <a:r>
              <a:rPr lang="en-US" sz="4400" b="0" i="0" u="none" strike="noStrike" baseline="0" dirty="0">
                <a:solidFill>
                  <a:srgbClr val="000000"/>
                </a:solidFill>
              </a:rPr>
              <a:t>Advantages  and disadvantages of AI</a:t>
            </a:r>
            <a:endParaRPr lang="en-US" dirty="0"/>
          </a:p>
        </p:txBody>
      </p:sp>
      <p:sp>
        <p:nvSpPr>
          <p:cNvPr id="3" name="Content Placeholder 2">
            <a:extLst>
              <a:ext uri="{FF2B5EF4-FFF2-40B4-BE49-F238E27FC236}">
                <a16:creationId xmlns:a16="http://schemas.microsoft.com/office/drawing/2014/main" id="{D5FDE3DB-19DC-428A-89A1-6738BA7C8FDF}"/>
              </a:ext>
            </a:extLst>
          </p:cNvPr>
          <p:cNvSpPr>
            <a:spLocks noGrp="1"/>
          </p:cNvSpPr>
          <p:nvPr>
            <p:ph idx="1"/>
          </p:nvPr>
        </p:nvSpPr>
        <p:spPr>
          <a:xfrm>
            <a:off x="1313411" y="1191491"/>
            <a:ext cx="4354587" cy="5391871"/>
          </a:xfrm>
          <a:solidFill>
            <a:schemeClr val="bg1">
              <a:lumMod val="95000"/>
            </a:schemeClr>
          </a:solidFill>
        </p:spPr>
        <p:txBody>
          <a:bodyPr/>
          <a:lstStyle/>
          <a:p>
            <a:pPr marL="82550" indent="0">
              <a:buNone/>
            </a:pPr>
            <a:r>
              <a:rPr lang="en-US" sz="2400" b="1" i="0" u="none" strike="noStrike" baseline="0" dirty="0">
                <a:solidFill>
                  <a:srgbClr val="000000"/>
                </a:solidFill>
                <a:latin typeface="Times New Roman" panose="02020603050405020304" pitchFamily="18" charset="0"/>
              </a:rPr>
              <a:t>Advantages</a:t>
            </a:r>
          </a:p>
          <a:p>
            <a:r>
              <a:rPr lang="en-US" sz="2400" i="0" u="none" strike="noStrike" baseline="0" dirty="0">
                <a:solidFill>
                  <a:srgbClr val="000000"/>
                </a:solidFill>
                <a:latin typeface="Times New Roman" panose="02020603050405020304" pitchFamily="18" charset="0"/>
              </a:rPr>
              <a:t>High Accuracy with fewer errors</a:t>
            </a:r>
          </a:p>
          <a:p>
            <a:r>
              <a:rPr lang="en-US" sz="2400" dirty="0">
                <a:solidFill>
                  <a:srgbClr val="000000"/>
                </a:solidFill>
                <a:latin typeface="Times New Roman" panose="02020603050405020304" pitchFamily="18" charset="0"/>
              </a:rPr>
              <a:t>Doesn’t get tired </a:t>
            </a:r>
            <a:endParaRPr lang="en-US" sz="2400" i="0" u="none" strike="noStrike" baseline="0" dirty="0">
              <a:solidFill>
                <a:srgbClr val="000000"/>
              </a:solidFill>
              <a:latin typeface="Times New Roman" panose="02020603050405020304" pitchFamily="18" charset="0"/>
            </a:endParaRPr>
          </a:p>
          <a:p>
            <a:r>
              <a:rPr lang="en-US" sz="2400" i="0" u="none" strike="noStrike" baseline="0" dirty="0">
                <a:solidFill>
                  <a:srgbClr val="000000"/>
                </a:solidFill>
                <a:latin typeface="Times New Roman" panose="02020603050405020304" pitchFamily="18" charset="0"/>
              </a:rPr>
              <a:t>High-Speed</a:t>
            </a:r>
          </a:p>
          <a:p>
            <a:r>
              <a:rPr lang="en-US" sz="2400" i="0" u="none" strike="noStrike" baseline="0" dirty="0">
                <a:solidFill>
                  <a:srgbClr val="000000"/>
                </a:solidFill>
                <a:latin typeface="Times New Roman" panose="02020603050405020304" pitchFamily="18" charset="0"/>
              </a:rPr>
              <a:t>High reliability</a:t>
            </a:r>
          </a:p>
          <a:p>
            <a:r>
              <a:rPr lang="en-US" sz="2400" i="0" u="none" strike="noStrike" baseline="0" dirty="0">
                <a:solidFill>
                  <a:srgbClr val="000000"/>
                </a:solidFill>
                <a:latin typeface="Times New Roman" panose="02020603050405020304" pitchFamily="18" charset="0"/>
              </a:rPr>
              <a:t>Reduce human risk</a:t>
            </a:r>
          </a:p>
          <a:p>
            <a:r>
              <a:rPr lang="en-US" sz="2400" i="0" u="none" strike="noStrike" baseline="0" dirty="0">
                <a:solidFill>
                  <a:srgbClr val="000000"/>
                </a:solidFill>
                <a:latin typeface="Times New Roman" panose="02020603050405020304" pitchFamily="18" charset="0"/>
              </a:rPr>
              <a:t>Help in decision making</a:t>
            </a:r>
          </a:p>
          <a:p>
            <a:r>
              <a:rPr lang="en-US" sz="2400" i="0" u="none" strike="noStrike" baseline="0" dirty="0">
                <a:solidFill>
                  <a:srgbClr val="000000"/>
                </a:solidFill>
                <a:latin typeface="Times New Roman" panose="02020603050405020304" pitchFamily="18" charset="0"/>
              </a:rPr>
              <a:t>Useful as a public utility like application in medical industry</a:t>
            </a:r>
          </a:p>
          <a:p>
            <a:r>
              <a:rPr lang="en-US" sz="2400" dirty="0">
                <a:solidFill>
                  <a:srgbClr val="000000"/>
                </a:solidFill>
                <a:latin typeface="Times New Roman" panose="02020603050405020304" pitchFamily="18" charset="0"/>
              </a:rPr>
              <a:t>Rational decision maker</a:t>
            </a:r>
            <a:endParaRPr lang="en-US" sz="2400" dirty="0"/>
          </a:p>
        </p:txBody>
      </p:sp>
      <p:sp>
        <p:nvSpPr>
          <p:cNvPr id="5" name="Content Placeholder 2">
            <a:extLst>
              <a:ext uri="{FF2B5EF4-FFF2-40B4-BE49-F238E27FC236}">
                <a16:creationId xmlns:a16="http://schemas.microsoft.com/office/drawing/2014/main" id="{E3B6F24C-9EFE-4037-AB21-4B9FABECEC1B}"/>
              </a:ext>
            </a:extLst>
          </p:cNvPr>
          <p:cNvSpPr txBox="1">
            <a:spLocks/>
          </p:cNvSpPr>
          <p:nvPr/>
        </p:nvSpPr>
        <p:spPr bwMode="auto">
          <a:xfrm>
            <a:off x="8091055" y="1191492"/>
            <a:ext cx="3821545" cy="4876800"/>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lvl1pPr marL="365125" indent="-282575" algn="l" rtl="0" eaLnBrk="1" fontAlgn="base" hangingPunct="1">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550" indent="0">
              <a:buNone/>
            </a:pPr>
            <a:r>
              <a:rPr lang="en-US" sz="2400" b="1" dirty="0">
                <a:solidFill>
                  <a:srgbClr val="000000"/>
                </a:solidFill>
                <a:latin typeface="Times New Roman" panose="02020603050405020304" pitchFamily="18" charset="0"/>
              </a:rPr>
              <a:t>Dis advantages</a:t>
            </a:r>
          </a:p>
          <a:p>
            <a:pPr marL="346075" lvl="1" indent="-111125"/>
            <a:r>
              <a:rPr lang="en-US" sz="2400" i="0" u="none" strike="noStrike" baseline="0" dirty="0">
                <a:solidFill>
                  <a:srgbClr val="000000"/>
                </a:solidFill>
                <a:latin typeface="Times New Roman" panose="02020603050405020304" pitchFamily="18" charset="0"/>
              </a:rPr>
              <a:t>Incurs high cost</a:t>
            </a:r>
            <a:endParaRPr lang="en-US" sz="2400" dirty="0">
              <a:solidFill>
                <a:srgbClr val="000000"/>
              </a:solidFill>
              <a:latin typeface="Wingdings" panose="05000000000000000000" pitchFamily="2" charset="2"/>
            </a:endParaRPr>
          </a:p>
          <a:p>
            <a:pPr marL="346075" lvl="1" indent="-111125"/>
            <a:r>
              <a:rPr lang="en-US" sz="2400" i="0" u="none" strike="noStrike" baseline="0" dirty="0">
                <a:solidFill>
                  <a:srgbClr val="000000"/>
                </a:solidFill>
                <a:latin typeface="Times New Roman" panose="02020603050405020304" pitchFamily="18" charset="0"/>
              </a:rPr>
              <a:t>Can't think out of the box</a:t>
            </a:r>
          </a:p>
          <a:p>
            <a:pPr marL="457200" lvl="1" indent="-222250"/>
            <a:r>
              <a:rPr lang="en-US" sz="2400" i="0" u="none" strike="noStrike" baseline="0" dirty="0">
                <a:solidFill>
                  <a:srgbClr val="000000"/>
                </a:solidFill>
                <a:latin typeface="Times New Roman" panose="02020603050405020304" pitchFamily="18" charset="0"/>
              </a:rPr>
              <a:t>No feelings and emotions</a:t>
            </a:r>
          </a:p>
          <a:p>
            <a:pPr marL="401638" lvl="1" indent="-234950"/>
            <a:r>
              <a:rPr lang="en-US" sz="2400" i="0" u="none" strike="noStrike" baseline="0" dirty="0">
                <a:solidFill>
                  <a:srgbClr val="000000"/>
                </a:solidFill>
                <a:latin typeface="Times New Roman" panose="02020603050405020304" pitchFamily="18" charset="0"/>
              </a:rPr>
              <a:t>Increase dependence on machines</a:t>
            </a:r>
          </a:p>
          <a:p>
            <a:pPr marL="401638" lvl="1" indent="-234950"/>
            <a:r>
              <a:rPr lang="en-US" sz="2400" dirty="0">
                <a:solidFill>
                  <a:srgbClr val="000000"/>
                </a:solidFill>
                <a:latin typeface="Times New Roman" panose="02020603050405020304" pitchFamily="18" charset="0"/>
              </a:rPr>
              <a:t>Leads to un employment </a:t>
            </a:r>
            <a:endParaRPr lang="en-US" sz="2400" dirty="0">
              <a:solidFill>
                <a:srgbClr val="000000"/>
              </a:solidFill>
              <a:latin typeface="Wingdings" panose="05000000000000000000" pitchFamily="2" charset="2"/>
            </a:endParaRPr>
          </a:p>
          <a:p>
            <a:pPr marL="401638" lvl="1" indent="-234950"/>
            <a:r>
              <a:rPr lang="en-US" sz="2400" i="0" u="none" strike="noStrike" baseline="0" dirty="0">
                <a:solidFill>
                  <a:srgbClr val="000000"/>
                </a:solidFill>
                <a:latin typeface="Times New Roman" panose="02020603050405020304" pitchFamily="18" charset="0"/>
              </a:rPr>
              <a:t>Lack in creativity</a:t>
            </a:r>
            <a:endParaRPr lang="en-US" sz="2400" dirty="0"/>
          </a:p>
        </p:txBody>
      </p:sp>
      <p:pic>
        <p:nvPicPr>
          <p:cNvPr id="7" name="Picture 6">
            <a:extLst>
              <a:ext uri="{FF2B5EF4-FFF2-40B4-BE49-F238E27FC236}">
                <a16:creationId xmlns:a16="http://schemas.microsoft.com/office/drawing/2014/main" id="{DB51F115-0CA7-4020-B684-01CD8455C9C5}"/>
              </a:ext>
            </a:extLst>
          </p:cNvPr>
          <p:cNvPicPr>
            <a:picLocks noChangeAspect="1"/>
          </p:cNvPicPr>
          <p:nvPr/>
        </p:nvPicPr>
        <p:blipFill>
          <a:blip r:embed="rId3"/>
          <a:stretch>
            <a:fillRect/>
          </a:stretch>
        </p:blipFill>
        <p:spPr>
          <a:xfrm>
            <a:off x="5712449" y="2471197"/>
            <a:ext cx="2334154" cy="2317390"/>
          </a:xfrm>
          <a:prstGeom prst="rect">
            <a:avLst/>
          </a:prstGeom>
        </p:spPr>
      </p:pic>
      <p:sp>
        <p:nvSpPr>
          <p:cNvPr id="4" name="Slide Number Placeholder 3">
            <a:extLst>
              <a:ext uri="{FF2B5EF4-FFF2-40B4-BE49-F238E27FC236}">
                <a16:creationId xmlns:a16="http://schemas.microsoft.com/office/drawing/2014/main" id="{5192B012-6227-4DF5-A7A0-4686E8929CC6}"/>
              </a:ext>
            </a:extLst>
          </p:cNvPr>
          <p:cNvSpPr>
            <a:spLocks noGrp="1"/>
          </p:cNvSpPr>
          <p:nvPr>
            <p:ph type="sldNum" sz="quarter" idx="12"/>
          </p:nvPr>
        </p:nvSpPr>
        <p:spPr/>
        <p:txBody>
          <a:bodyPr/>
          <a:lstStyle/>
          <a:p>
            <a:fld id="{12E2E444-2EA1-4C0B-BE2D-F36181C1996C}" type="slidenum">
              <a:rPr lang="en-US" smtClean="0"/>
              <a:t>55</a:t>
            </a:fld>
            <a:endParaRPr lang="en-US"/>
          </a:p>
        </p:txBody>
      </p:sp>
    </p:spTree>
    <p:extLst>
      <p:ext uri="{BB962C8B-B14F-4D97-AF65-F5344CB8AC3E}">
        <p14:creationId xmlns:p14="http://schemas.microsoft.com/office/powerpoint/2010/main" val="9985980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755823F-E835-4E39-911F-CD43837CA37A}"/>
              </a:ext>
            </a:extLst>
          </p:cNvPr>
          <p:cNvSpPr>
            <a:spLocks noGrp="1"/>
          </p:cNvSpPr>
          <p:nvPr>
            <p:ph idx="1"/>
          </p:nvPr>
        </p:nvSpPr>
        <p:spPr>
          <a:xfrm>
            <a:off x="825911" y="828210"/>
            <a:ext cx="11086690" cy="5420190"/>
          </a:xfrm>
        </p:spPr>
        <p:txBody>
          <a:bodyPr/>
          <a:lstStyle/>
          <a:p>
            <a:endParaRPr lang="en-US" dirty="0"/>
          </a:p>
        </p:txBody>
      </p:sp>
      <p:pic>
        <p:nvPicPr>
          <p:cNvPr id="8" name="Picture 7">
            <a:extLst>
              <a:ext uri="{FF2B5EF4-FFF2-40B4-BE49-F238E27FC236}">
                <a16:creationId xmlns:a16="http://schemas.microsoft.com/office/drawing/2014/main" id="{D38D1D89-DC32-4636-B50B-F843CD1B4CD7}"/>
              </a:ext>
            </a:extLst>
          </p:cNvPr>
          <p:cNvPicPr>
            <a:picLocks noChangeAspect="1"/>
          </p:cNvPicPr>
          <p:nvPr/>
        </p:nvPicPr>
        <p:blipFill>
          <a:blip r:embed="rId2"/>
          <a:stretch>
            <a:fillRect/>
          </a:stretch>
        </p:blipFill>
        <p:spPr>
          <a:xfrm>
            <a:off x="1726382" y="-3063"/>
            <a:ext cx="10186219" cy="6356555"/>
          </a:xfrm>
          <a:prstGeom prst="rect">
            <a:avLst/>
          </a:prstGeom>
        </p:spPr>
      </p:pic>
      <p:sp>
        <p:nvSpPr>
          <p:cNvPr id="2" name="Slide Number Placeholder 1">
            <a:extLst>
              <a:ext uri="{FF2B5EF4-FFF2-40B4-BE49-F238E27FC236}">
                <a16:creationId xmlns:a16="http://schemas.microsoft.com/office/drawing/2014/main" id="{5F1FD0C1-890A-4BBE-BA2F-A6EA4EAC3D55}"/>
              </a:ext>
            </a:extLst>
          </p:cNvPr>
          <p:cNvSpPr>
            <a:spLocks noGrp="1"/>
          </p:cNvSpPr>
          <p:nvPr>
            <p:ph type="sldNum" sz="quarter" idx="12"/>
          </p:nvPr>
        </p:nvSpPr>
        <p:spPr/>
        <p:txBody>
          <a:bodyPr/>
          <a:lstStyle/>
          <a:p>
            <a:fld id="{12E2E444-2EA1-4C0B-BE2D-F36181C1996C}" type="slidenum">
              <a:rPr lang="en-US" smtClean="0"/>
              <a:t>56</a:t>
            </a:fld>
            <a:endParaRPr lang="en-US"/>
          </a:p>
        </p:txBody>
      </p:sp>
    </p:spTree>
    <p:extLst>
      <p:ext uri="{BB962C8B-B14F-4D97-AF65-F5344CB8AC3E}">
        <p14:creationId xmlns:p14="http://schemas.microsoft.com/office/powerpoint/2010/main" val="35593853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2045-B16A-4842-B6EA-3904CBD2830B}"/>
              </a:ext>
            </a:extLst>
          </p:cNvPr>
          <p:cNvSpPr>
            <a:spLocks noGrp="1"/>
          </p:cNvSpPr>
          <p:nvPr>
            <p:ph type="title"/>
          </p:nvPr>
        </p:nvSpPr>
        <p:spPr>
          <a:xfrm>
            <a:off x="1379913" y="1164648"/>
            <a:ext cx="3070666" cy="1143000"/>
          </a:xfrm>
        </p:spPr>
        <p:txBody>
          <a:bodyPr/>
          <a:lstStyle/>
          <a:p>
            <a:r>
              <a:rPr lang="en-US" sz="4400" b="0" i="0" u="none" strike="noStrike" baseline="0" dirty="0">
                <a:solidFill>
                  <a:srgbClr val="000000"/>
                </a:solidFill>
              </a:rPr>
              <a:t>Levels of AI </a:t>
            </a:r>
            <a:endParaRPr lang="en-US" dirty="0"/>
          </a:p>
        </p:txBody>
      </p:sp>
      <p:pic>
        <p:nvPicPr>
          <p:cNvPr id="5" name="Content Placeholder 4">
            <a:extLst>
              <a:ext uri="{FF2B5EF4-FFF2-40B4-BE49-F238E27FC236}">
                <a16:creationId xmlns:a16="http://schemas.microsoft.com/office/drawing/2014/main" id="{10FA645F-D09D-44C7-8584-845F7E5EA49A}"/>
              </a:ext>
            </a:extLst>
          </p:cNvPr>
          <p:cNvPicPr>
            <a:picLocks noGrp="1" noChangeAspect="1"/>
          </p:cNvPicPr>
          <p:nvPr>
            <p:ph idx="1"/>
          </p:nvPr>
        </p:nvPicPr>
        <p:blipFill>
          <a:blip r:embed="rId2"/>
          <a:stretch>
            <a:fillRect/>
          </a:stretch>
        </p:blipFill>
        <p:spPr>
          <a:xfrm>
            <a:off x="1589425" y="4283797"/>
            <a:ext cx="9767453" cy="2574203"/>
          </a:xfrm>
        </p:spPr>
      </p:pic>
      <p:sp>
        <p:nvSpPr>
          <p:cNvPr id="7" name="TextBox 6">
            <a:extLst>
              <a:ext uri="{FF2B5EF4-FFF2-40B4-BE49-F238E27FC236}">
                <a16:creationId xmlns:a16="http://schemas.microsoft.com/office/drawing/2014/main" id="{32E22B88-53DC-4B75-8B53-DD641DCAF15E}"/>
              </a:ext>
            </a:extLst>
          </p:cNvPr>
          <p:cNvSpPr txBox="1"/>
          <p:nvPr/>
        </p:nvSpPr>
        <p:spPr>
          <a:xfrm>
            <a:off x="4339743" y="193104"/>
            <a:ext cx="7852257" cy="4001095"/>
          </a:xfrm>
          <a:prstGeom prst="rect">
            <a:avLst/>
          </a:prstGeom>
          <a:noFill/>
        </p:spPr>
        <p:txBody>
          <a:bodyPr wrap="square">
            <a:spAutoFit/>
          </a:bodyPr>
          <a:lstStyle/>
          <a:p>
            <a:pPr marL="365125" marR="0" lvl="0" indent="-282575"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Stage 1 – Rule-Based Systems </a:t>
            </a:r>
          </a:p>
          <a:p>
            <a:pPr marL="365125" marR="0" lvl="0" indent="-282575"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Stage 3 – Context Awareness and Retention </a:t>
            </a:r>
          </a:p>
          <a:p>
            <a:pPr marL="365125" marR="0" lvl="0" indent="-282575"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Stage 3 – Domain-Specific Expertise </a:t>
            </a:r>
          </a:p>
          <a:p>
            <a:pPr marL="365125" marR="0" lvl="0" indent="-282575"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Stage 4 – Reasoning Machines </a:t>
            </a:r>
          </a:p>
          <a:p>
            <a:pPr marL="365125" marR="0" lvl="0" indent="-282575"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Stage 5 – Self Aware Systems / Artificial General Intelligence (AGI) </a:t>
            </a:r>
          </a:p>
          <a:p>
            <a:pPr marL="365125" marR="0" lvl="0" indent="-282575"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Stage 6 – Artificial Superintelligence (ASI) </a:t>
            </a:r>
          </a:p>
          <a:p>
            <a:pPr marL="365125" marR="0" lvl="0" indent="-282575"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Stage 7 – Singularity and Transcendence </a:t>
            </a:r>
            <a:endParaRPr kumimoji="0" lang="en-US" sz="2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3" name="Slide Number Placeholder 2">
            <a:extLst>
              <a:ext uri="{FF2B5EF4-FFF2-40B4-BE49-F238E27FC236}">
                <a16:creationId xmlns:a16="http://schemas.microsoft.com/office/drawing/2014/main" id="{6DC8E9DA-4C93-42CF-9A7E-8C744167A369}"/>
              </a:ext>
            </a:extLst>
          </p:cNvPr>
          <p:cNvSpPr>
            <a:spLocks noGrp="1"/>
          </p:cNvSpPr>
          <p:nvPr>
            <p:ph type="sldNum" sz="quarter" idx="12"/>
          </p:nvPr>
        </p:nvSpPr>
        <p:spPr/>
        <p:txBody>
          <a:bodyPr/>
          <a:lstStyle/>
          <a:p>
            <a:fld id="{12E2E444-2EA1-4C0B-BE2D-F36181C1996C}" type="slidenum">
              <a:rPr lang="en-US" smtClean="0"/>
              <a:t>57</a:t>
            </a:fld>
            <a:endParaRPr lang="en-US"/>
          </a:p>
        </p:txBody>
      </p:sp>
    </p:spTree>
    <p:extLst>
      <p:ext uri="{BB962C8B-B14F-4D97-AF65-F5344CB8AC3E}">
        <p14:creationId xmlns:p14="http://schemas.microsoft.com/office/powerpoint/2010/main" val="1886384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E4657-A24D-467C-9A54-C02F32F51EEF}"/>
              </a:ext>
            </a:extLst>
          </p:cNvPr>
          <p:cNvSpPr>
            <a:spLocks noGrp="1"/>
          </p:cNvSpPr>
          <p:nvPr>
            <p:ph type="title"/>
          </p:nvPr>
        </p:nvSpPr>
        <p:spPr/>
        <p:txBody>
          <a:bodyPr/>
          <a:lstStyle/>
          <a:p>
            <a:r>
              <a:rPr lang="en-US" sz="4400" b="0" i="0" u="none" strike="noStrike" baseline="0" dirty="0">
                <a:solidFill>
                  <a:srgbClr val="000000"/>
                </a:solidFill>
              </a:rPr>
              <a:t>Types of AI </a:t>
            </a:r>
            <a:endParaRPr lang="en-US" dirty="0"/>
          </a:p>
        </p:txBody>
      </p:sp>
      <p:sp>
        <p:nvSpPr>
          <p:cNvPr id="6" name="AutoShape 2" descr="Types of Artificial Intelligence | Weak AI | Strong AI | Super Intelligence">
            <a:extLst>
              <a:ext uri="{FF2B5EF4-FFF2-40B4-BE49-F238E27FC236}">
                <a16:creationId xmlns:a16="http://schemas.microsoft.com/office/drawing/2014/main" id="{1CDE0A64-C220-4A4E-B126-BAE9F17C991D}"/>
              </a:ext>
            </a:extLst>
          </p:cNvPr>
          <p:cNvSpPr>
            <a:spLocks noChangeAspect="1" noChangeArrowheads="1"/>
          </p:cNvSpPr>
          <p:nvPr/>
        </p:nvSpPr>
        <p:spPr bwMode="auto">
          <a:xfrm>
            <a:off x="5943600" y="3384292"/>
            <a:ext cx="304800" cy="19710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Types of Artificial Intelligence | Weak AI | Strong AI | Super Intelligence">
            <a:extLst>
              <a:ext uri="{FF2B5EF4-FFF2-40B4-BE49-F238E27FC236}">
                <a16:creationId xmlns:a16="http://schemas.microsoft.com/office/drawing/2014/main" id="{0EC354A4-72A4-4D75-915B-1372DBD118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82435" y="1417638"/>
            <a:ext cx="8796097" cy="516572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6B09109-A9CB-4A04-AB79-F2BD6C5A3BAB}"/>
              </a:ext>
            </a:extLst>
          </p:cNvPr>
          <p:cNvSpPr>
            <a:spLocks noGrp="1"/>
          </p:cNvSpPr>
          <p:nvPr>
            <p:ph type="sldNum" sz="quarter" idx="12"/>
          </p:nvPr>
        </p:nvSpPr>
        <p:spPr/>
        <p:txBody>
          <a:bodyPr/>
          <a:lstStyle/>
          <a:p>
            <a:fld id="{12E2E444-2EA1-4C0B-BE2D-F36181C1996C}" type="slidenum">
              <a:rPr lang="en-US" smtClean="0"/>
              <a:t>58</a:t>
            </a:fld>
            <a:endParaRPr lang="en-US"/>
          </a:p>
        </p:txBody>
      </p:sp>
    </p:spTree>
    <p:extLst>
      <p:ext uri="{BB962C8B-B14F-4D97-AF65-F5344CB8AC3E}">
        <p14:creationId xmlns:p14="http://schemas.microsoft.com/office/powerpoint/2010/main" val="6844823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E27AD-822E-4E5C-A604-3B5732B22735}"/>
              </a:ext>
            </a:extLst>
          </p:cNvPr>
          <p:cNvSpPr>
            <a:spLocks noGrp="1"/>
          </p:cNvSpPr>
          <p:nvPr>
            <p:ph type="title"/>
          </p:nvPr>
        </p:nvSpPr>
        <p:spPr>
          <a:xfrm>
            <a:off x="2016216" y="303506"/>
            <a:ext cx="9999133" cy="861435"/>
          </a:xfrm>
        </p:spPr>
        <p:txBody>
          <a:bodyPr/>
          <a:lstStyle/>
          <a:p>
            <a:r>
              <a:rPr lang="en-US" dirty="0"/>
              <a:t>Based on ability/capability</a:t>
            </a:r>
          </a:p>
        </p:txBody>
      </p:sp>
      <p:pic>
        <p:nvPicPr>
          <p:cNvPr id="3074" name="Picture 2" descr="Computers keep getting better … than us – IEEE Future Directions">
            <a:extLst>
              <a:ext uri="{FF2B5EF4-FFF2-40B4-BE49-F238E27FC236}">
                <a16:creationId xmlns:a16="http://schemas.microsoft.com/office/drawing/2014/main" id="{7BBD8E53-71DB-415E-98A0-70280EE796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3018" y="1279490"/>
            <a:ext cx="4492331" cy="3343057"/>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a:extLst>
              <a:ext uri="{FF2B5EF4-FFF2-40B4-BE49-F238E27FC236}">
                <a16:creationId xmlns:a16="http://schemas.microsoft.com/office/drawing/2014/main" id="{EDEC6532-908A-458C-A30E-BA7C548A15CC}"/>
              </a:ext>
            </a:extLst>
          </p:cNvPr>
          <p:cNvPicPr>
            <a:picLocks noGrp="1" noChangeAspect="1"/>
          </p:cNvPicPr>
          <p:nvPr>
            <p:ph idx="1"/>
          </p:nvPr>
        </p:nvPicPr>
        <p:blipFill>
          <a:blip r:embed="rId3"/>
          <a:stretch>
            <a:fillRect/>
          </a:stretch>
        </p:blipFill>
        <p:spPr>
          <a:xfrm>
            <a:off x="1724885" y="1044930"/>
            <a:ext cx="5290897" cy="2576945"/>
          </a:xfrm>
        </p:spPr>
      </p:pic>
      <p:sp>
        <p:nvSpPr>
          <p:cNvPr id="11" name="TextBox 10">
            <a:extLst>
              <a:ext uri="{FF2B5EF4-FFF2-40B4-BE49-F238E27FC236}">
                <a16:creationId xmlns:a16="http://schemas.microsoft.com/office/drawing/2014/main" id="{9FACB303-262F-43E5-892E-EE5489E285DD}"/>
              </a:ext>
            </a:extLst>
          </p:cNvPr>
          <p:cNvSpPr txBox="1"/>
          <p:nvPr/>
        </p:nvSpPr>
        <p:spPr>
          <a:xfrm rot="10239474" flipV="1">
            <a:off x="1696148" y="4715927"/>
            <a:ext cx="5738509" cy="1354217"/>
          </a:xfrm>
          <a:prstGeom prst="rect">
            <a:avLst/>
          </a:prstGeom>
          <a:noFill/>
        </p:spPr>
        <p:txBody>
          <a:bodyPr wrap="square">
            <a:spAutoFit/>
          </a:bodyPr>
          <a:lstStyle/>
          <a:p>
            <a:pPr algn="just"/>
            <a:r>
              <a:rPr lang="en-US" b="1" i="0" u="none" strike="noStrike" baseline="0" dirty="0">
                <a:solidFill>
                  <a:srgbClr val="000000"/>
                </a:solidFill>
                <a:latin typeface="Times New Roman" panose="02020603050405020304" pitchFamily="18" charset="0"/>
              </a:rPr>
              <a:t>characteristics of strong AI include capability include the ability to think, to reason solve the puzzle, make judgments, plan, learn, and communicate on its own.</a:t>
            </a:r>
          </a:p>
          <a:p>
            <a:pPr algn="just"/>
            <a:endParaRPr lang="en-US" sz="1400" b="1" i="0" u="none" strike="noStrike" baseline="0" dirty="0">
              <a:solidFill>
                <a:srgbClr val="000000"/>
              </a:solidFill>
            </a:endParaRPr>
          </a:p>
          <a:p>
            <a:pPr algn="just"/>
            <a:r>
              <a:rPr lang="en-US" sz="1400" b="1" i="0" u="none" strike="noStrike" baseline="0" dirty="0">
                <a:solidFill>
                  <a:srgbClr val="000000"/>
                </a:solidFill>
              </a:rPr>
              <a:t>Su</a:t>
            </a:r>
            <a:r>
              <a:rPr lang="en-US" sz="1200" b="1" i="0" u="none" strike="noStrike" baseline="0" dirty="0">
                <a:solidFill>
                  <a:srgbClr val="000000"/>
                </a:solidFill>
              </a:rPr>
              <a:t>per AI is still a hypothetical concept of Artificial Intelligence </a:t>
            </a:r>
          </a:p>
        </p:txBody>
      </p:sp>
      <p:sp>
        <p:nvSpPr>
          <p:cNvPr id="3" name="Slide Number Placeholder 2">
            <a:extLst>
              <a:ext uri="{FF2B5EF4-FFF2-40B4-BE49-F238E27FC236}">
                <a16:creationId xmlns:a16="http://schemas.microsoft.com/office/drawing/2014/main" id="{41DD531B-CCA6-4F27-94F7-60081742D9D1}"/>
              </a:ext>
            </a:extLst>
          </p:cNvPr>
          <p:cNvSpPr>
            <a:spLocks noGrp="1"/>
          </p:cNvSpPr>
          <p:nvPr>
            <p:ph type="sldNum" sz="quarter" idx="12"/>
          </p:nvPr>
        </p:nvSpPr>
        <p:spPr/>
        <p:txBody>
          <a:bodyPr/>
          <a:lstStyle/>
          <a:p>
            <a:fld id="{12E2E444-2EA1-4C0B-BE2D-F36181C1996C}" type="slidenum">
              <a:rPr lang="en-US" smtClean="0"/>
              <a:t>59</a:t>
            </a:fld>
            <a:endParaRPr lang="en-US"/>
          </a:p>
        </p:txBody>
      </p:sp>
      <p:sp>
        <p:nvSpPr>
          <p:cNvPr id="7" name="TextBox 6">
            <a:extLst>
              <a:ext uri="{FF2B5EF4-FFF2-40B4-BE49-F238E27FC236}">
                <a16:creationId xmlns:a16="http://schemas.microsoft.com/office/drawing/2014/main" id="{9FACB303-262F-43E5-892E-EE5489E285DD}"/>
              </a:ext>
            </a:extLst>
          </p:cNvPr>
          <p:cNvSpPr txBox="1"/>
          <p:nvPr/>
        </p:nvSpPr>
        <p:spPr>
          <a:xfrm rot="8379054" flipV="1">
            <a:off x="6238537" y="1282771"/>
            <a:ext cx="3701957" cy="830997"/>
          </a:xfrm>
          <a:prstGeom prst="rect">
            <a:avLst/>
          </a:prstGeom>
          <a:noFill/>
        </p:spPr>
        <p:txBody>
          <a:bodyPr wrap="square">
            <a:spAutoFit/>
          </a:bodyPr>
          <a:lstStyle/>
          <a:p>
            <a:pPr algn="just"/>
            <a:r>
              <a:rPr lang="en-US" sz="2400" b="1" i="0" u="none" strike="noStrike" baseline="0" dirty="0">
                <a:solidFill>
                  <a:srgbClr val="FF0000"/>
                </a:solidFill>
                <a:latin typeface="Times New Roman" panose="02020603050405020304" pitchFamily="18" charset="0"/>
              </a:rPr>
              <a:t>But No</a:t>
            </a:r>
            <a:r>
              <a:rPr lang="en-US" sz="2400" b="1" i="0" u="none" strike="noStrike" dirty="0">
                <a:solidFill>
                  <a:srgbClr val="FF0000"/>
                </a:solidFill>
                <a:latin typeface="Times New Roman" panose="02020603050405020304" pitchFamily="18" charset="0"/>
              </a:rPr>
              <a:t> one technology is intelligent than human</a:t>
            </a:r>
            <a:r>
              <a:rPr lang="en-US" sz="2400" b="1" i="0" u="none" strike="noStrike" baseline="0" dirty="0">
                <a:solidFill>
                  <a:srgbClr val="FF0000"/>
                </a:solidFill>
                <a:latin typeface="Times New Roman" panose="02020603050405020304" pitchFamily="18" charset="0"/>
              </a:rPr>
              <a:t> </a:t>
            </a:r>
            <a:endParaRPr lang="en-US" sz="1600" b="1" i="0" u="none" strike="noStrike" baseline="0" dirty="0">
              <a:solidFill>
                <a:srgbClr val="FF0000"/>
              </a:solidFill>
            </a:endParaRPr>
          </a:p>
        </p:txBody>
      </p:sp>
    </p:spTree>
    <p:extLst>
      <p:ext uri="{BB962C8B-B14F-4D97-AF65-F5344CB8AC3E}">
        <p14:creationId xmlns:p14="http://schemas.microsoft.com/office/powerpoint/2010/main" val="1353707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76429-9ABC-4F77-ABE2-D921A9A02141}"/>
              </a:ext>
            </a:extLst>
          </p:cNvPr>
          <p:cNvSpPr>
            <a:spLocks noGrp="1"/>
          </p:cNvSpPr>
          <p:nvPr>
            <p:ph type="title"/>
          </p:nvPr>
        </p:nvSpPr>
        <p:spPr>
          <a:xfrm>
            <a:off x="1913467" y="274638"/>
            <a:ext cx="9999133" cy="556635"/>
          </a:xfrm>
        </p:spPr>
        <p:txBody>
          <a:bodyPr>
            <a:normAutofit fontScale="90000"/>
          </a:bodyPr>
          <a:lstStyle/>
          <a:p>
            <a:r>
              <a:rPr lang="en-US" dirty="0"/>
              <a:t>Con…</a:t>
            </a:r>
          </a:p>
        </p:txBody>
      </p:sp>
      <p:sp>
        <p:nvSpPr>
          <p:cNvPr id="3" name="Content Placeholder 2">
            <a:extLst>
              <a:ext uri="{FF2B5EF4-FFF2-40B4-BE49-F238E27FC236}">
                <a16:creationId xmlns:a16="http://schemas.microsoft.com/office/drawing/2014/main" id="{AF9D8DC3-03D4-4FAA-B11C-778094BD378C}"/>
              </a:ext>
            </a:extLst>
          </p:cNvPr>
          <p:cNvSpPr>
            <a:spLocks noGrp="1"/>
          </p:cNvSpPr>
          <p:nvPr>
            <p:ph idx="1"/>
          </p:nvPr>
        </p:nvSpPr>
        <p:spPr>
          <a:xfrm>
            <a:off x="1213659" y="831273"/>
            <a:ext cx="10978341" cy="5868785"/>
          </a:xfrm>
        </p:spPr>
        <p:txBody>
          <a:bodyPr/>
          <a:lstStyle/>
          <a:p>
            <a:pPr marL="365125" marR="0" lvl="0" indent="-282575"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Generally, the following IR changed and transfer the world into modern society. </a:t>
            </a:r>
          </a:p>
          <a:p>
            <a:pPr marL="357188" marR="0" lvl="1" indent="0" algn="l" defTabSz="914400" rtl="0" eaLnBrk="1" fontAlgn="base" latinLnBrk="0" hangingPunct="1">
              <a:lnSpc>
                <a:spcPct val="100000"/>
              </a:lnSpc>
              <a:spcBef>
                <a:spcPts val="550"/>
              </a:spcBef>
              <a:spcAft>
                <a:spcPct val="0"/>
              </a:spcAft>
              <a:buClr>
                <a:srgbClr val="3891A7"/>
              </a:buClr>
              <a:buSzTx/>
              <a:buFont typeface="Verdana" panose="020B0604030504040204" pitchFamily="34" charset="0"/>
              <a:buNone/>
              <a:tabLst/>
              <a:defRPr/>
            </a:pP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The steam engine, </a:t>
            </a:r>
          </a:p>
          <a:p>
            <a:pPr marL="357188" marR="0" lvl="1" indent="0" algn="l" defTabSz="914400" rtl="0" eaLnBrk="1" fontAlgn="base" latinLnBrk="0" hangingPunct="1">
              <a:lnSpc>
                <a:spcPct val="100000"/>
              </a:lnSpc>
              <a:spcBef>
                <a:spcPts val="550"/>
              </a:spcBef>
              <a:spcAft>
                <a:spcPct val="0"/>
              </a:spcAft>
              <a:buClr>
                <a:srgbClr val="3891A7"/>
              </a:buClr>
              <a:buSzTx/>
              <a:buFont typeface="Verdana" panose="020B0604030504040204" pitchFamily="34" charset="0"/>
              <a:buNone/>
              <a:tabLst/>
              <a:defRPr/>
            </a:pP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The age of science and mass production, and </a:t>
            </a:r>
          </a:p>
          <a:p>
            <a:pPr marL="357188" marR="0" lvl="1" indent="0" algn="l" defTabSz="914400" rtl="0" eaLnBrk="1" fontAlgn="base" latinLnBrk="0" hangingPunct="1">
              <a:lnSpc>
                <a:spcPct val="100000"/>
              </a:lnSpc>
              <a:spcBef>
                <a:spcPts val="550"/>
              </a:spcBef>
              <a:spcAft>
                <a:spcPct val="0"/>
              </a:spcAft>
              <a:buClr>
                <a:srgbClr val="3891A7"/>
              </a:buClr>
              <a:buSzTx/>
              <a:buFont typeface="Verdana" panose="020B0604030504040204" pitchFamily="34" charset="0"/>
              <a:buNone/>
              <a:tabLst/>
              <a:defRPr/>
            </a:pP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The rise of digital technology </a:t>
            </a:r>
          </a:p>
          <a:p>
            <a:pPr marL="357188" marR="0" lvl="1" indent="0" algn="l" defTabSz="914400" rtl="0" eaLnBrk="1" fontAlgn="base" latinLnBrk="0" hangingPunct="1">
              <a:lnSpc>
                <a:spcPct val="100000"/>
              </a:lnSpc>
              <a:spcBef>
                <a:spcPts val="550"/>
              </a:spcBef>
              <a:spcAft>
                <a:spcPct val="0"/>
              </a:spcAft>
              <a:buClr>
                <a:srgbClr val="3891A7"/>
              </a:buClr>
              <a:buSzTx/>
              <a:buFont typeface="Verdana" panose="020B0604030504040204" pitchFamily="34" charset="0"/>
              <a:buNone/>
              <a:tabLst/>
              <a:defRPr/>
            </a:pP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Smart and autonomous systems fueled by data and machine learning. </a:t>
            </a:r>
            <a:endParaRPr lang="en-US" dirty="0">
              <a:solidFill>
                <a:srgbClr val="000000"/>
              </a:solidFill>
              <a:latin typeface="Times New Roman" panose="02020603050405020304" pitchFamily="18" charset="0"/>
              <a:cs typeface="Times New Roman" panose="02020603050405020304" pitchFamily="18" charset="0"/>
            </a:endParaRPr>
          </a:p>
          <a:p>
            <a:pPr marL="82550" indent="0">
              <a:buNone/>
            </a:pPr>
            <a:r>
              <a:rPr lang="en-US" sz="2800" b="1" dirty="0">
                <a:solidFill>
                  <a:srgbClr val="000000"/>
                </a:solidFill>
                <a:latin typeface="Times New Roman" panose="02020603050405020304" pitchFamily="18" charset="0"/>
                <a:cs typeface="Times New Roman" panose="02020603050405020304" pitchFamily="18" charset="0"/>
              </a:rPr>
              <a:t>T</a:t>
            </a:r>
            <a:r>
              <a:rPr lang="en-US" sz="2800" b="1" i="0" u="none" strike="noStrike" baseline="0" dirty="0">
                <a:solidFill>
                  <a:srgbClr val="000000"/>
                </a:solidFill>
                <a:latin typeface="Times New Roman" panose="02020603050405020304" pitchFamily="18" charset="0"/>
                <a:cs typeface="Times New Roman" panose="02020603050405020304" pitchFamily="18" charset="0"/>
              </a:rPr>
              <a:t>he most important innovations of IR are:</a:t>
            </a:r>
            <a:endParaRPr lang="en-US" sz="2800" b="1" i="0" u="none" strike="noStrike" baseline="0" dirty="0">
              <a:solidFill>
                <a:srgbClr val="000000"/>
              </a:solidFill>
              <a:latin typeface="Symbol" panose="05050102010706020507" pitchFamily="18" charset="2"/>
            </a:endParaRPr>
          </a:p>
          <a:p>
            <a:r>
              <a:rPr lang="en-US" sz="2800" i="1" u="none" strike="noStrike" baseline="0" dirty="0">
                <a:solidFill>
                  <a:srgbClr val="000000"/>
                </a:solidFill>
                <a:latin typeface="Symbol" panose="05050102010706020507" pitchFamily="18" charset="2"/>
              </a:rPr>
              <a:t> </a:t>
            </a:r>
            <a:r>
              <a:rPr lang="en-US" sz="2800" i="1" u="none" strike="noStrike" baseline="0" dirty="0">
                <a:solidFill>
                  <a:srgbClr val="000000"/>
                </a:solidFill>
                <a:latin typeface="Times New Roman" panose="02020603050405020304" pitchFamily="18" charset="0"/>
              </a:rPr>
              <a:t>Transportation</a:t>
            </a:r>
            <a:r>
              <a:rPr lang="en-US" sz="2800" b="0" i="0" u="none" strike="noStrike" baseline="0" dirty="0">
                <a:solidFill>
                  <a:srgbClr val="000000"/>
                </a:solidFill>
                <a:latin typeface="Times New Roman" panose="02020603050405020304" pitchFamily="18" charset="0"/>
              </a:rPr>
              <a:t>: The Steam Engine, The Railroad, The Diesel Engine, The Airplane. </a:t>
            </a:r>
          </a:p>
          <a:p>
            <a:r>
              <a:rPr lang="en-US" sz="2800" i="1" u="none" strike="noStrike" baseline="0" dirty="0">
                <a:solidFill>
                  <a:srgbClr val="000000"/>
                </a:solidFill>
                <a:latin typeface="Times New Roman" panose="02020603050405020304" pitchFamily="18" charset="0"/>
              </a:rPr>
              <a:t>Communication</a:t>
            </a:r>
            <a:r>
              <a:rPr lang="en-US" sz="2800" b="0" i="0" u="none" strike="noStrike" baseline="0" dirty="0">
                <a:solidFill>
                  <a:srgbClr val="000000"/>
                </a:solidFill>
                <a:latin typeface="Times New Roman" panose="02020603050405020304" pitchFamily="18" charset="0"/>
              </a:rPr>
              <a:t>.: The Telegraph, Phonograph, Telephone. </a:t>
            </a:r>
          </a:p>
          <a:p>
            <a:r>
              <a:rPr lang="en-US" sz="2800" b="0" i="0" u="none" strike="noStrike" baseline="0" dirty="0">
                <a:solidFill>
                  <a:srgbClr val="000000"/>
                </a:solidFill>
                <a:latin typeface="Times New Roman" panose="02020603050405020304" pitchFamily="18" charset="0"/>
              </a:rPr>
              <a:t> </a:t>
            </a:r>
            <a:r>
              <a:rPr lang="en-US" sz="2800" i="1" u="none" strike="noStrike" baseline="0" dirty="0">
                <a:solidFill>
                  <a:srgbClr val="000000"/>
                </a:solidFill>
                <a:latin typeface="Times New Roman" panose="02020603050405020304" pitchFamily="18" charset="0"/>
              </a:rPr>
              <a:t>Industry</a:t>
            </a:r>
            <a:r>
              <a:rPr lang="en-US" sz="2800" b="0" i="0" u="none" strike="noStrike" baseline="0" dirty="0">
                <a:solidFill>
                  <a:srgbClr val="000000"/>
                </a:solidFill>
                <a:latin typeface="Times New Roman" panose="02020603050405020304" pitchFamily="18" charset="0"/>
              </a:rPr>
              <a:t>: the cotton gin,  the sewing machine, electric lights. </a:t>
            </a:r>
          </a:p>
          <a:p>
            <a:endParaRPr lang="en-US" dirty="0"/>
          </a:p>
        </p:txBody>
      </p:sp>
      <p:sp>
        <p:nvSpPr>
          <p:cNvPr id="4" name="Slide Number Placeholder 3">
            <a:extLst>
              <a:ext uri="{FF2B5EF4-FFF2-40B4-BE49-F238E27FC236}">
                <a16:creationId xmlns:a16="http://schemas.microsoft.com/office/drawing/2014/main" id="{FC589AB8-4D09-4907-BF2C-27450894CCF4}"/>
              </a:ext>
            </a:extLst>
          </p:cNvPr>
          <p:cNvSpPr>
            <a:spLocks noGrp="1"/>
          </p:cNvSpPr>
          <p:nvPr>
            <p:ph type="sldNum" sz="quarter" idx="12"/>
          </p:nvPr>
        </p:nvSpPr>
        <p:spPr/>
        <p:txBody>
          <a:bodyPr/>
          <a:lstStyle/>
          <a:p>
            <a:fld id="{12E2E444-2EA1-4C0B-BE2D-F36181C1996C}" type="slidenum">
              <a:rPr lang="en-US" smtClean="0"/>
              <a:t>6</a:t>
            </a:fld>
            <a:endParaRPr lang="en-US"/>
          </a:p>
        </p:txBody>
      </p:sp>
    </p:spTree>
    <p:extLst>
      <p:ext uri="{BB962C8B-B14F-4D97-AF65-F5344CB8AC3E}">
        <p14:creationId xmlns:p14="http://schemas.microsoft.com/office/powerpoint/2010/main" val="23332499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0DC3-7E34-4824-9B3D-0862026D9E76}"/>
              </a:ext>
            </a:extLst>
          </p:cNvPr>
          <p:cNvSpPr>
            <a:spLocks noGrp="1"/>
          </p:cNvSpPr>
          <p:nvPr>
            <p:ph type="title"/>
          </p:nvPr>
        </p:nvSpPr>
        <p:spPr/>
        <p:txBody>
          <a:bodyPr>
            <a:normAutofit fontScale="90000"/>
          </a:bodyPr>
          <a:lstStyle/>
          <a:p>
            <a:br>
              <a:rPr lang="en-US" sz="4400" b="0" i="0" u="none" strike="noStrike" baseline="0" dirty="0">
                <a:solidFill>
                  <a:srgbClr val="000000"/>
                </a:solidFill>
              </a:rPr>
            </a:br>
            <a:r>
              <a:rPr lang="en-US" sz="4400" b="0" i="0" u="none" strike="noStrike" baseline="0" dirty="0">
                <a:solidFill>
                  <a:srgbClr val="000000"/>
                </a:solidFill>
              </a:rPr>
              <a:t>Based on the functionality </a:t>
            </a:r>
            <a:br>
              <a:rPr lang="en-US" sz="4400" b="0" i="0" u="none" strike="noStrike" baseline="0" dirty="0">
                <a:solidFill>
                  <a:srgbClr val="000000"/>
                </a:solidFill>
              </a:rPr>
            </a:br>
            <a:br>
              <a:rPr lang="en-US" sz="4400" b="0" i="0" u="none" strike="noStrike" baseline="0" dirty="0">
                <a:solidFill>
                  <a:srgbClr val="000000"/>
                </a:solidFill>
              </a:rPr>
            </a:br>
            <a:endParaRPr lang="en-US" dirty="0"/>
          </a:p>
        </p:txBody>
      </p:sp>
      <p:graphicFrame>
        <p:nvGraphicFramePr>
          <p:cNvPr id="9" name="Table 9">
            <a:extLst>
              <a:ext uri="{FF2B5EF4-FFF2-40B4-BE49-F238E27FC236}">
                <a16:creationId xmlns:a16="http://schemas.microsoft.com/office/drawing/2014/main" id="{DD27A8D3-7CD6-4267-A0E1-404D1592DB25}"/>
              </a:ext>
            </a:extLst>
          </p:cNvPr>
          <p:cNvGraphicFramePr>
            <a:graphicFrameLocks noGrp="1"/>
          </p:cNvGraphicFramePr>
          <p:nvPr>
            <p:extLst>
              <p:ext uri="{D42A27DB-BD31-4B8C-83A1-F6EECF244321}">
                <p14:modId xmlns:p14="http://schemas.microsoft.com/office/powerpoint/2010/main" val="136212556"/>
              </p:ext>
            </p:extLst>
          </p:nvPr>
        </p:nvGraphicFramePr>
        <p:xfrm>
          <a:off x="1651819" y="822960"/>
          <a:ext cx="10260781" cy="6035040"/>
        </p:xfrm>
        <a:graphic>
          <a:graphicData uri="http://schemas.openxmlformats.org/drawingml/2006/table">
            <a:tbl>
              <a:tblPr firstRow="1" bandRow="1">
                <a:tableStyleId>{5940675A-B579-460E-94D1-54222C63F5DA}</a:tableStyleId>
              </a:tblPr>
              <a:tblGrid>
                <a:gridCol w="4717422">
                  <a:extLst>
                    <a:ext uri="{9D8B030D-6E8A-4147-A177-3AD203B41FA5}">
                      <a16:colId xmlns:a16="http://schemas.microsoft.com/office/drawing/2014/main" val="3738862780"/>
                    </a:ext>
                  </a:extLst>
                </a:gridCol>
                <a:gridCol w="5543359">
                  <a:extLst>
                    <a:ext uri="{9D8B030D-6E8A-4147-A177-3AD203B41FA5}">
                      <a16:colId xmlns:a16="http://schemas.microsoft.com/office/drawing/2014/main" val="2605098664"/>
                    </a:ext>
                  </a:extLst>
                </a:gridCol>
              </a:tblGrid>
              <a:tr h="2890684">
                <a:tc>
                  <a:txBody>
                    <a:bodyPr/>
                    <a:lstStyle/>
                    <a:p>
                      <a:pPr algn="ctr"/>
                      <a:r>
                        <a:rPr lang="en-US" sz="2400" b="1" dirty="0">
                          <a:effectLst/>
                        </a:rPr>
                        <a:t>Reactive</a:t>
                      </a:r>
                    </a:p>
                    <a:p>
                      <a:pPr marL="285750" indent="-285750" algn="l">
                        <a:buFont typeface="Arial" panose="020B0604020202020204" pitchFamily="34" charset="0"/>
                        <a:buChar char="•"/>
                      </a:pPr>
                      <a:r>
                        <a:rPr lang="en-US" sz="2400" b="0" dirty="0">
                          <a:effectLst/>
                        </a:rPr>
                        <a:t>Basic types of AI</a:t>
                      </a:r>
                    </a:p>
                    <a:p>
                      <a:pPr marL="285750" indent="-285750">
                        <a:buFont typeface="Arial" panose="020B0604020202020204" pitchFamily="34" charset="0"/>
                        <a:buChar char="•"/>
                      </a:pPr>
                      <a:r>
                        <a:rPr lang="en-US" sz="2400" b="0" dirty="0">
                          <a:effectLst/>
                        </a:rPr>
                        <a:t>Has no memory i.e. </a:t>
                      </a:r>
                      <a:r>
                        <a:rPr kumimoji="0" lang="en-US" sz="2400" b="0" i="0" u="none" strike="noStrike" kern="1200" baseline="0" dirty="0">
                          <a:solidFill>
                            <a:schemeClr val="tx1"/>
                          </a:solidFill>
                          <a:latin typeface="+mn-lt"/>
                          <a:ea typeface="+mn-ea"/>
                          <a:cs typeface="+mn-cs"/>
                        </a:rPr>
                        <a:t>do not store memories or past experiences for future actions </a:t>
                      </a:r>
                    </a:p>
                    <a:p>
                      <a:pPr marL="285750" indent="-285750">
                        <a:buFont typeface="Arial" panose="020B0604020202020204" pitchFamily="34" charset="0"/>
                        <a:buChar char="•"/>
                      </a:pPr>
                      <a:r>
                        <a:rPr kumimoji="0" lang="en-US" sz="2400" b="0" i="0" u="none" strike="noStrike" kern="1200" baseline="0" dirty="0">
                          <a:solidFill>
                            <a:schemeClr val="tx1"/>
                          </a:solidFill>
                          <a:latin typeface="+mn-lt"/>
                          <a:ea typeface="+mn-ea"/>
                          <a:cs typeface="+mn-cs"/>
                        </a:rPr>
                        <a:t>Only focus on current scenarios and react on it as per possible best action.</a:t>
                      </a:r>
                    </a:p>
                  </a:txBody>
                  <a:tcPr>
                    <a:solidFill>
                      <a:schemeClr val="bg1">
                        <a:lumMod val="95000"/>
                      </a:schemeClr>
                    </a:solidFill>
                  </a:tcPr>
                </a:tc>
                <a:tc>
                  <a:txBody>
                    <a:bodyPr/>
                    <a:lstStyle/>
                    <a:p>
                      <a:pPr algn="ctr"/>
                      <a:r>
                        <a:rPr lang="en-US" sz="2400" b="1" dirty="0">
                          <a:effectLst/>
                        </a:rPr>
                        <a:t>Limited memory</a:t>
                      </a:r>
                    </a:p>
                    <a:p>
                      <a:pPr marL="285750" indent="-285750" algn="l">
                        <a:buFont typeface="Arial" panose="020B0604020202020204" pitchFamily="34" charset="0"/>
                        <a:buChar char="•"/>
                      </a:pPr>
                      <a:r>
                        <a:rPr lang="en-US" sz="2400" b="0" dirty="0">
                          <a:effectLst/>
                        </a:rPr>
                        <a:t>Uses memory to learn and improve its responses</a:t>
                      </a:r>
                    </a:p>
                    <a:p>
                      <a:pPr marL="285750" indent="-285750" algn="l">
                        <a:buFont typeface="Arial" panose="020B0604020202020204" pitchFamily="34" charset="0"/>
                        <a:buChar char="•"/>
                      </a:pPr>
                      <a:r>
                        <a:rPr kumimoji="0" lang="en-US" sz="2400" b="0" i="0" u="none" strike="noStrike" kern="1200" baseline="0" dirty="0">
                          <a:solidFill>
                            <a:schemeClr val="tx1"/>
                          </a:solidFill>
                          <a:latin typeface="+mn-lt"/>
                          <a:ea typeface="+mn-ea"/>
                          <a:cs typeface="+mn-cs"/>
                        </a:rPr>
                        <a:t>store past experiences or some data for a short period of time. </a:t>
                      </a:r>
                    </a:p>
                    <a:p>
                      <a:endParaRPr kumimoji="0" lang="en-US" sz="2400" b="0" i="0" u="none" strike="noStrike" kern="1200" baseline="0" dirty="0">
                        <a:solidFill>
                          <a:schemeClr val="tx1"/>
                        </a:solidFill>
                        <a:latin typeface="+mn-lt"/>
                        <a:ea typeface="+mn-ea"/>
                        <a:cs typeface="+mn-cs"/>
                      </a:endParaRPr>
                    </a:p>
                    <a:p>
                      <a:pPr marL="285750" indent="-285750" algn="l">
                        <a:buFont typeface="Arial" panose="020B0604020202020204" pitchFamily="34" charset="0"/>
                        <a:buChar char="•"/>
                      </a:pPr>
                      <a:endParaRPr lang="en-US" sz="2400" b="0" dirty="0">
                        <a:effectLst/>
                      </a:endParaRPr>
                    </a:p>
                  </a:txBody>
                  <a:tcPr>
                    <a:solidFill>
                      <a:schemeClr val="bg1">
                        <a:lumMod val="95000"/>
                      </a:schemeClr>
                    </a:solidFill>
                  </a:tcPr>
                </a:tc>
                <a:extLst>
                  <a:ext uri="{0D108BD9-81ED-4DB2-BD59-A6C34878D82A}">
                    <a16:rowId xmlns:a16="http://schemas.microsoft.com/office/drawing/2014/main" val="536410251"/>
                  </a:ext>
                </a:extLst>
              </a:tr>
              <a:tr h="2890684">
                <a:tc>
                  <a:txBody>
                    <a:bodyPr/>
                    <a:lstStyle/>
                    <a:p>
                      <a:pPr algn="ctr"/>
                      <a:r>
                        <a:rPr lang="en-US" sz="2400" b="1" dirty="0">
                          <a:effectLst/>
                        </a:rPr>
                        <a:t>Theory of mind</a:t>
                      </a:r>
                    </a:p>
                    <a:p>
                      <a:pPr marL="285750" indent="-285750" algn="l">
                        <a:buFont typeface="Arial" panose="020B0604020202020204" pitchFamily="34" charset="0"/>
                        <a:buChar char="•"/>
                      </a:pPr>
                      <a:r>
                        <a:rPr lang="en-US" sz="2400" b="0" dirty="0">
                          <a:effectLst/>
                        </a:rPr>
                        <a:t>Understand the needs of </a:t>
                      </a:r>
                      <a:r>
                        <a:rPr kumimoji="0" lang="en-US" sz="2400" b="0" i="0" u="none" strike="noStrike" kern="1200" baseline="0" dirty="0">
                          <a:solidFill>
                            <a:schemeClr val="tx1"/>
                          </a:solidFill>
                          <a:latin typeface="+mn-lt"/>
                          <a:ea typeface="+mn-ea"/>
                          <a:cs typeface="+mn-cs"/>
                        </a:rPr>
                        <a:t>human emotions, people, beliefs, and be able to interact socially like humans. </a:t>
                      </a:r>
                    </a:p>
                    <a:p>
                      <a:pPr marL="285750" indent="-285750" algn="l">
                        <a:buFont typeface="Arial" panose="020B0604020202020204" pitchFamily="34" charset="0"/>
                        <a:buChar char="•"/>
                      </a:pPr>
                      <a:r>
                        <a:rPr kumimoji="0" lang="en-US" sz="2400" b="0" i="0" u="none" strike="noStrike" kern="1200" baseline="0" dirty="0">
                          <a:solidFill>
                            <a:schemeClr val="tx1"/>
                          </a:solidFill>
                          <a:latin typeface="+mn-lt"/>
                          <a:ea typeface="+mn-ea"/>
                          <a:cs typeface="+mn-cs"/>
                        </a:rPr>
                        <a:t>This type of AI machines is still not developed </a:t>
                      </a:r>
                    </a:p>
                    <a:p>
                      <a:endParaRPr kumimoji="0" lang="en-US" sz="2400" b="0" i="0" u="none" strike="noStrike" kern="1200" baseline="0" dirty="0">
                        <a:solidFill>
                          <a:schemeClr val="tx1"/>
                        </a:solidFill>
                        <a:latin typeface="+mn-lt"/>
                        <a:ea typeface="+mn-ea"/>
                        <a:cs typeface="+mn-cs"/>
                      </a:endParaRPr>
                    </a:p>
                  </a:txBody>
                  <a:tcPr>
                    <a:solidFill>
                      <a:schemeClr val="bg1">
                        <a:lumMod val="95000"/>
                      </a:schemeClr>
                    </a:solidFill>
                  </a:tcPr>
                </a:tc>
                <a:tc>
                  <a:txBody>
                    <a:bodyPr/>
                    <a:lstStyle/>
                    <a:p>
                      <a:pPr algn="ctr"/>
                      <a:r>
                        <a:rPr lang="en-US" sz="2400" b="1" dirty="0">
                          <a:effectLst/>
                        </a:rPr>
                        <a:t>Self aware</a:t>
                      </a:r>
                    </a:p>
                    <a:p>
                      <a:pPr marL="285750" indent="-285750" algn="l">
                        <a:buFont typeface="Arial" panose="020B0604020202020204" pitchFamily="34" charset="0"/>
                        <a:buChar char="•"/>
                      </a:pPr>
                      <a:r>
                        <a:rPr lang="en-US" sz="2400" b="0" dirty="0">
                          <a:effectLst/>
                        </a:rPr>
                        <a:t>Has human like intelligence and self awareness</a:t>
                      </a:r>
                    </a:p>
                    <a:p>
                      <a:pPr marL="285750" indent="-285750" algn="l">
                        <a:buFont typeface="Arial" panose="020B0604020202020204" pitchFamily="34" charset="0"/>
                        <a:buChar char="•"/>
                      </a:pPr>
                      <a:r>
                        <a:rPr kumimoji="0" lang="en-US" sz="2400" b="0" i="0" u="none" strike="noStrike" kern="1200" baseline="0" dirty="0">
                          <a:solidFill>
                            <a:schemeClr val="tx1"/>
                          </a:solidFill>
                          <a:latin typeface="+mn-lt"/>
                          <a:ea typeface="+mn-ea"/>
                          <a:cs typeface="+mn-cs"/>
                        </a:rPr>
                        <a:t>the future of Artificial Intelligence.</a:t>
                      </a:r>
                    </a:p>
                    <a:p>
                      <a:r>
                        <a:rPr kumimoji="0" lang="en-US" sz="2400" b="0" i="0" u="none" strike="noStrike" kern="1200" baseline="0" dirty="0">
                          <a:solidFill>
                            <a:schemeClr val="tx1"/>
                          </a:solidFill>
                          <a:latin typeface="+mn-lt"/>
                          <a:ea typeface="+mn-ea"/>
                          <a:cs typeface="+mn-cs"/>
                        </a:rPr>
                        <a:t>➢ These machines will be smarter than the hum </a:t>
                      </a:r>
                    </a:p>
                    <a:p>
                      <a:pPr marL="285750" indent="-285750" algn="l">
                        <a:buFont typeface="Arial" panose="020B0604020202020204" pitchFamily="34" charset="0"/>
                        <a:buChar char="•"/>
                      </a:pPr>
                      <a:endParaRPr lang="en-US" sz="2400" b="0" dirty="0">
                        <a:effectLst/>
                      </a:endParaRPr>
                    </a:p>
                  </a:txBody>
                  <a:tcPr>
                    <a:solidFill>
                      <a:schemeClr val="bg1">
                        <a:lumMod val="95000"/>
                      </a:schemeClr>
                    </a:solidFill>
                  </a:tcPr>
                </a:tc>
                <a:extLst>
                  <a:ext uri="{0D108BD9-81ED-4DB2-BD59-A6C34878D82A}">
                    <a16:rowId xmlns:a16="http://schemas.microsoft.com/office/drawing/2014/main" val="2791672493"/>
                  </a:ext>
                </a:extLst>
              </a:tr>
            </a:tbl>
          </a:graphicData>
        </a:graphic>
      </p:graphicFrame>
      <p:sp>
        <p:nvSpPr>
          <p:cNvPr id="3" name="Slide Number Placeholder 2">
            <a:extLst>
              <a:ext uri="{FF2B5EF4-FFF2-40B4-BE49-F238E27FC236}">
                <a16:creationId xmlns:a16="http://schemas.microsoft.com/office/drawing/2014/main" id="{C9EB4D1B-2D04-404F-9655-5A7816914311}"/>
              </a:ext>
            </a:extLst>
          </p:cNvPr>
          <p:cNvSpPr>
            <a:spLocks noGrp="1"/>
          </p:cNvSpPr>
          <p:nvPr>
            <p:ph type="sldNum" sz="quarter" idx="12"/>
          </p:nvPr>
        </p:nvSpPr>
        <p:spPr/>
        <p:txBody>
          <a:bodyPr/>
          <a:lstStyle/>
          <a:p>
            <a:fld id="{12E2E444-2EA1-4C0B-BE2D-F36181C1996C}" type="slidenum">
              <a:rPr lang="en-US" smtClean="0"/>
              <a:t>60</a:t>
            </a:fld>
            <a:endParaRPr lang="en-US"/>
          </a:p>
        </p:txBody>
      </p:sp>
    </p:spTree>
    <p:extLst>
      <p:ext uri="{BB962C8B-B14F-4D97-AF65-F5344CB8AC3E}">
        <p14:creationId xmlns:p14="http://schemas.microsoft.com/office/powerpoint/2010/main" val="9001532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7D40A-FA63-4E39-9F85-5D741D3B1943}"/>
              </a:ext>
            </a:extLst>
          </p:cNvPr>
          <p:cNvSpPr>
            <a:spLocks noGrp="1"/>
          </p:cNvSpPr>
          <p:nvPr>
            <p:ph type="title"/>
          </p:nvPr>
        </p:nvSpPr>
        <p:spPr/>
        <p:txBody>
          <a:bodyPr>
            <a:normAutofit/>
          </a:bodyPr>
          <a:lstStyle/>
          <a:p>
            <a:r>
              <a:rPr lang="en-US" sz="3600" b="1" dirty="0">
                <a:solidFill>
                  <a:srgbClr val="000000"/>
                </a:solidFill>
                <a:latin typeface="Times New Roman" panose="02020603050405020304" pitchFamily="18" charset="0"/>
                <a:cs typeface="Times New Roman" panose="02020603050405020304" pitchFamily="18" charset="0"/>
              </a:rPr>
              <a:t>How does a human being think? </a:t>
            </a:r>
            <a:endParaRPr lang="en-US" sz="3600" b="1" dirty="0"/>
          </a:p>
        </p:txBody>
      </p:sp>
      <p:sp>
        <p:nvSpPr>
          <p:cNvPr id="3" name="Content Placeholder 2">
            <a:extLst>
              <a:ext uri="{FF2B5EF4-FFF2-40B4-BE49-F238E27FC236}">
                <a16:creationId xmlns:a16="http://schemas.microsoft.com/office/drawing/2014/main" id="{110BCEAA-A608-4A32-A020-E7BB3FA0916B}"/>
              </a:ext>
            </a:extLst>
          </p:cNvPr>
          <p:cNvSpPr>
            <a:spLocks noGrp="1"/>
          </p:cNvSpPr>
          <p:nvPr>
            <p:ph idx="1"/>
          </p:nvPr>
        </p:nvSpPr>
        <p:spPr>
          <a:xfrm>
            <a:off x="1385455" y="1447800"/>
            <a:ext cx="10806545" cy="5135562"/>
          </a:xfrm>
        </p:spPr>
        <p:txBody>
          <a:bodyPr/>
          <a:lstStyle/>
          <a:p>
            <a:pPr marL="82550" indent="0" algn="just">
              <a:buNone/>
            </a:pPr>
            <a:r>
              <a:rPr lang="en-US" sz="3600" b="0" i="0" u="none" strike="noStrike" baseline="0" dirty="0">
                <a:solidFill>
                  <a:srgbClr val="000000"/>
                </a:solidFill>
                <a:latin typeface="Times New Roman" panose="02020603050405020304" pitchFamily="18" charset="0"/>
                <a:cs typeface="Times New Roman" panose="02020603050405020304" pitchFamily="18" charset="0"/>
              </a:rPr>
              <a:t>Intelligence or the cognitive process is composed of three main stages: </a:t>
            </a:r>
          </a:p>
          <a:p>
            <a:pPr marL="82550" indent="0" algn="just">
              <a:buNone/>
            </a:pPr>
            <a:r>
              <a:rPr lang="en-US" sz="36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600" b="0" i="0" u="none" strike="noStrike" baseline="0" dirty="0">
                <a:solidFill>
                  <a:srgbClr val="FF0000"/>
                </a:solidFill>
                <a:latin typeface="Times New Roman" panose="02020603050405020304" pitchFamily="18" charset="0"/>
                <a:cs typeface="Times New Roman" panose="02020603050405020304" pitchFamily="18" charset="0"/>
              </a:rPr>
              <a:t>Observe</a:t>
            </a:r>
            <a:r>
              <a:rPr lang="en-US" sz="3600" b="0" i="0" u="none" strike="noStrike" baseline="0" dirty="0">
                <a:solidFill>
                  <a:srgbClr val="000000"/>
                </a:solidFill>
                <a:latin typeface="Times New Roman" panose="02020603050405020304" pitchFamily="18" charset="0"/>
                <a:cs typeface="Times New Roman" panose="02020603050405020304" pitchFamily="18" charset="0"/>
              </a:rPr>
              <a:t> and input the information or data in the brain. </a:t>
            </a:r>
          </a:p>
          <a:p>
            <a:pPr marL="82550" indent="0" algn="just">
              <a:buNone/>
            </a:pPr>
            <a:r>
              <a:rPr lang="en-US" sz="36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600" b="0" i="0" u="none" strike="noStrike" baseline="0" dirty="0">
                <a:solidFill>
                  <a:srgbClr val="FF0000"/>
                </a:solidFill>
                <a:latin typeface="Times New Roman" panose="02020603050405020304" pitchFamily="18" charset="0"/>
                <a:cs typeface="Times New Roman" panose="02020603050405020304" pitchFamily="18" charset="0"/>
              </a:rPr>
              <a:t>Interpret</a:t>
            </a:r>
            <a:r>
              <a:rPr lang="en-US" sz="3600" b="0" i="0" u="none" strike="noStrike" baseline="0" dirty="0">
                <a:solidFill>
                  <a:srgbClr val="000000"/>
                </a:solidFill>
                <a:latin typeface="Times New Roman" panose="02020603050405020304" pitchFamily="18" charset="0"/>
                <a:cs typeface="Times New Roman" panose="02020603050405020304" pitchFamily="18" charset="0"/>
              </a:rPr>
              <a:t> and evaluate the input that is received from the surrounding environment. </a:t>
            </a:r>
          </a:p>
          <a:p>
            <a:pPr marL="82550" indent="0" algn="just">
              <a:buNone/>
            </a:pPr>
            <a:r>
              <a:rPr lang="en-US" sz="36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600" b="0" i="0" u="none" strike="noStrike" baseline="0" dirty="0">
                <a:solidFill>
                  <a:srgbClr val="FF0000"/>
                </a:solidFill>
                <a:latin typeface="Times New Roman" panose="02020603050405020304" pitchFamily="18" charset="0"/>
                <a:cs typeface="Times New Roman" panose="02020603050405020304" pitchFamily="18" charset="0"/>
              </a:rPr>
              <a:t>Make decisions</a:t>
            </a:r>
            <a:r>
              <a:rPr lang="en-US" sz="3600" b="0" i="0" u="none" strike="noStrike" baseline="0" dirty="0">
                <a:solidFill>
                  <a:srgbClr val="000000"/>
                </a:solidFill>
                <a:latin typeface="Times New Roman" panose="02020603050405020304" pitchFamily="18" charset="0"/>
                <a:cs typeface="Times New Roman" panose="02020603050405020304" pitchFamily="18" charset="0"/>
              </a:rPr>
              <a:t> as a reaction towards what you received as input and interpreted and evaluated. </a:t>
            </a:r>
          </a:p>
          <a:p>
            <a:endParaRPr lang="en-US" dirty="0"/>
          </a:p>
        </p:txBody>
      </p:sp>
      <p:sp>
        <p:nvSpPr>
          <p:cNvPr id="4" name="Slide Number Placeholder 3">
            <a:extLst>
              <a:ext uri="{FF2B5EF4-FFF2-40B4-BE49-F238E27FC236}">
                <a16:creationId xmlns:a16="http://schemas.microsoft.com/office/drawing/2014/main" id="{B0B96A88-D3A0-459D-BD23-62E53E178480}"/>
              </a:ext>
            </a:extLst>
          </p:cNvPr>
          <p:cNvSpPr>
            <a:spLocks noGrp="1"/>
          </p:cNvSpPr>
          <p:nvPr>
            <p:ph type="sldNum" sz="quarter" idx="12"/>
          </p:nvPr>
        </p:nvSpPr>
        <p:spPr/>
        <p:txBody>
          <a:bodyPr/>
          <a:lstStyle/>
          <a:p>
            <a:fld id="{12E2E444-2EA1-4C0B-BE2D-F36181C1996C}" type="slidenum">
              <a:rPr lang="en-US" smtClean="0"/>
              <a:t>61</a:t>
            </a:fld>
            <a:endParaRPr lang="en-US"/>
          </a:p>
        </p:txBody>
      </p:sp>
    </p:spTree>
    <p:extLst>
      <p:ext uri="{BB962C8B-B14F-4D97-AF65-F5344CB8AC3E}">
        <p14:creationId xmlns:p14="http://schemas.microsoft.com/office/powerpoint/2010/main" val="13115064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3E9A-5394-4A2A-93F0-B758995F9BD2}"/>
              </a:ext>
            </a:extLst>
          </p:cNvPr>
          <p:cNvSpPr>
            <a:spLocks noGrp="1"/>
          </p:cNvSpPr>
          <p:nvPr>
            <p:ph type="title"/>
          </p:nvPr>
        </p:nvSpPr>
        <p:spPr>
          <a:xfrm>
            <a:off x="1662545" y="274638"/>
            <a:ext cx="10529455" cy="1143000"/>
          </a:xfrm>
        </p:spPr>
        <p:txBody>
          <a:bodyPr>
            <a:noAutofit/>
          </a:bodyPr>
          <a:lstStyle/>
          <a:p>
            <a:r>
              <a:rPr lang="en-US" sz="3200" b="1" i="0" u="none" strike="noStrike" baseline="0" dirty="0">
                <a:solidFill>
                  <a:srgbClr val="000000"/>
                </a:solidFill>
                <a:latin typeface="Times New Roman" panose="02020603050405020304" pitchFamily="18" charset="0"/>
              </a:rPr>
              <a:t>Mapping human thinking to artificial intelligence components </a:t>
            </a:r>
            <a:endParaRPr lang="en-US" sz="3200" b="1" dirty="0"/>
          </a:p>
        </p:txBody>
      </p:sp>
      <p:sp>
        <p:nvSpPr>
          <p:cNvPr id="3" name="Content Placeholder 2">
            <a:extLst>
              <a:ext uri="{FF2B5EF4-FFF2-40B4-BE49-F238E27FC236}">
                <a16:creationId xmlns:a16="http://schemas.microsoft.com/office/drawing/2014/main" id="{09C68E30-0F20-421E-9B6C-7B3C35C0EC1F}"/>
              </a:ext>
            </a:extLst>
          </p:cNvPr>
          <p:cNvSpPr>
            <a:spLocks noGrp="1"/>
          </p:cNvSpPr>
          <p:nvPr>
            <p:ph idx="1"/>
          </p:nvPr>
        </p:nvSpPr>
        <p:spPr>
          <a:xfrm>
            <a:off x="1312606" y="1447800"/>
            <a:ext cx="10599995" cy="5410200"/>
          </a:xfrm>
        </p:spPr>
        <p:txBody>
          <a:bodyPr/>
          <a:lstStyle/>
          <a:p>
            <a:pPr marL="82550" indent="0" algn="just">
              <a:buNone/>
            </a:pPr>
            <a:r>
              <a:rPr lang="en-US" sz="3200" b="0" i="0" u="none" strike="noStrike" baseline="0" dirty="0">
                <a:solidFill>
                  <a:srgbClr val="000000"/>
                </a:solidFill>
                <a:latin typeface="Times New Roman" panose="02020603050405020304" pitchFamily="18" charset="0"/>
              </a:rPr>
              <a:t>AI is the science of simulating human thinking, it is possible to map the human thinking stages to the layers or components of AI systems. </a:t>
            </a:r>
          </a:p>
          <a:p>
            <a:pPr algn="just"/>
            <a:r>
              <a:rPr lang="en-US" b="1" dirty="0">
                <a:solidFill>
                  <a:srgbClr val="000000"/>
                </a:solidFill>
                <a:latin typeface="Times New Roman" panose="02020603050405020304" pitchFamily="18" charset="0"/>
              </a:rPr>
              <a:t>Steg 1</a:t>
            </a:r>
            <a:r>
              <a:rPr lang="en-US" dirty="0">
                <a:solidFill>
                  <a:srgbClr val="000000"/>
                </a:solidFill>
                <a:latin typeface="Times New Roman" panose="02020603050405020304" pitchFamily="18" charset="0"/>
              </a:rPr>
              <a:t>: </a:t>
            </a:r>
            <a:r>
              <a:rPr lang="en-US" sz="3200" b="0" i="0" u="none" strike="noStrike" baseline="0" dirty="0">
                <a:solidFill>
                  <a:srgbClr val="000000"/>
                </a:solidFill>
                <a:latin typeface="Times New Roman" panose="02020603050405020304" pitchFamily="18" charset="0"/>
              </a:rPr>
              <a:t>humans </a:t>
            </a:r>
            <a:r>
              <a:rPr lang="en-US" sz="3200" b="1" i="0" u="none" strike="noStrike" baseline="0" dirty="0">
                <a:solidFill>
                  <a:srgbClr val="FF0000"/>
                </a:solidFill>
                <a:latin typeface="Times New Roman" panose="02020603050405020304" pitchFamily="18" charset="0"/>
              </a:rPr>
              <a:t>acquire information from their surrounding environments through human senses</a:t>
            </a:r>
            <a:r>
              <a:rPr lang="en-US" sz="3200" b="0" i="0" u="none" strike="noStrike" baseline="0" dirty="0">
                <a:solidFill>
                  <a:srgbClr val="000000"/>
                </a:solidFill>
                <a:latin typeface="Times New Roman" panose="02020603050405020304" pitchFamily="18" charset="0"/>
              </a:rPr>
              <a:t>, such as sight, hearing, smell, taste, and touch, through human organs, such as eyes, ears, and other sensing organs, for example, the hands. </a:t>
            </a:r>
          </a:p>
          <a:p>
            <a:pPr algn="just"/>
            <a:r>
              <a:rPr lang="en-US" sz="2800" i="0" u="none" strike="noStrike" baseline="0" dirty="0">
                <a:solidFill>
                  <a:srgbClr val="000000"/>
                </a:solidFill>
                <a:latin typeface="Times New Roman" panose="02020603050405020304" pitchFamily="18" charset="0"/>
              </a:rPr>
              <a:t>this stage is represented by the </a:t>
            </a:r>
            <a:r>
              <a:rPr lang="en-US" sz="2800" b="1" i="0" u="none" strike="noStrike" baseline="0" dirty="0">
                <a:solidFill>
                  <a:srgbClr val="FF0000"/>
                </a:solidFill>
                <a:latin typeface="Times New Roman" panose="02020603050405020304" pitchFamily="18" charset="0"/>
              </a:rPr>
              <a:t>sensing laye</a:t>
            </a:r>
            <a:r>
              <a:rPr lang="en-US" sz="2800" b="1" dirty="0">
                <a:solidFill>
                  <a:srgbClr val="FF0000"/>
                </a:solidFill>
                <a:latin typeface="Times New Roman" panose="02020603050405020304" pitchFamily="18" charset="0"/>
              </a:rPr>
              <a:t>r</a:t>
            </a:r>
            <a:r>
              <a:rPr lang="en-US" sz="2800" i="0" u="none" strike="noStrike" baseline="0" dirty="0">
                <a:solidFill>
                  <a:srgbClr val="000000"/>
                </a:solidFill>
                <a:latin typeface="Times New Roman" panose="02020603050405020304" pitchFamily="18" charset="0"/>
              </a:rPr>
              <a:t>, which perceives information from the surrounding environment. This information is specific to the AI application </a:t>
            </a:r>
            <a:endParaRPr lang="en-US" sz="4400" dirty="0"/>
          </a:p>
        </p:txBody>
      </p:sp>
      <p:sp>
        <p:nvSpPr>
          <p:cNvPr id="4" name="Slide Number Placeholder 3">
            <a:extLst>
              <a:ext uri="{FF2B5EF4-FFF2-40B4-BE49-F238E27FC236}">
                <a16:creationId xmlns:a16="http://schemas.microsoft.com/office/drawing/2014/main" id="{1A6DFCFB-4B96-439E-B8C5-AE3F1EBAFCBD}"/>
              </a:ext>
            </a:extLst>
          </p:cNvPr>
          <p:cNvSpPr>
            <a:spLocks noGrp="1"/>
          </p:cNvSpPr>
          <p:nvPr>
            <p:ph type="sldNum" sz="quarter" idx="12"/>
          </p:nvPr>
        </p:nvSpPr>
        <p:spPr/>
        <p:txBody>
          <a:bodyPr/>
          <a:lstStyle/>
          <a:p>
            <a:fld id="{12E2E444-2EA1-4C0B-BE2D-F36181C1996C}" type="slidenum">
              <a:rPr lang="en-US" smtClean="0"/>
              <a:t>62</a:t>
            </a:fld>
            <a:endParaRPr lang="en-US"/>
          </a:p>
        </p:txBody>
      </p:sp>
    </p:spTree>
    <p:extLst>
      <p:ext uri="{BB962C8B-B14F-4D97-AF65-F5344CB8AC3E}">
        <p14:creationId xmlns:p14="http://schemas.microsoft.com/office/powerpoint/2010/main" val="17457136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AC581-E0FB-475B-B5E3-1DEEDBC6CC9C}"/>
              </a:ext>
            </a:extLst>
          </p:cNvPr>
          <p:cNvSpPr>
            <a:spLocks noGrp="1"/>
          </p:cNvSpPr>
          <p:nvPr>
            <p:ph type="title"/>
          </p:nvPr>
        </p:nvSpPr>
        <p:spPr>
          <a:xfrm>
            <a:off x="1913467" y="274638"/>
            <a:ext cx="9999133" cy="787246"/>
          </a:xfrm>
        </p:spPr>
        <p:txBody>
          <a:bodyPr/>
          <a:lstStyle/>
          <a:p>
            <a:r>
              <a:rPr lang="en-US" dirty="0"/>
              <a:t>Con…</a:t>
            </a:r>
          </a:p>
        </p:txBody>
      </p:sp>
      <p:sp>
        <p:nvSpPr>
          <p:cNvPr id="3" name="Content Placeholder 2">
            <a:extLst>
              <a:ext uri="{FF2B5EF4-FFF2-40B4-BE49-F238E27FC236}">
                <a16:creationId xmlns:a16="http://schemas.microsoft.com/office/drawing/2014/main" id="{BD382E8A-06E7-4686-81EF-A1274E12655F}"/>
              </a:ext>
            </a:extLst>
          </p:cNvPr>
          <p:cNvSpPr>
            <a:spLocks noGrp="1"/>
          </p:cNvSpPr>
          <p:nvPr>
            <p:ph idx="1"/>
          </p:nvPr>
        </p:nvSpPr>
        <p:spPr>
          <a:xfrm>
            <a:off x="1297859" y="1061884"/>
            <a:ext cx="10614742" cy="5521478"/>
          </a:xfrm>
        </p:spPr>
        <p:txBody>
          <a:bodyPr/>
          <a:lstStyle/>
          <a:p>
            <a:pPr algn="just"/>
            <a:r>
              <a:rPr lang="en-US" b="1" dirty="0"/>
              <a:t>Steg 2</a:t>
            </a:r>
            <a:r>
              <a:rPr lang="en-US" dirty="0"/>
              <a:t>: </a:t>
            </a:r>
            <a:r>
              <a:rPr lang="en-US" sz="3600" b="0" i="0" u="none" strike="noStrike" baseline="0" dirty="0">
                <a:solidFill>
                  <a:srgbClr val="000000"/>
                </a:solidFill>
                <a:latin typeface="Times New Roman" panose="02020603050405020304" pitchFamily="18" charset="0"/>
              </a:rPr>
              <a:t>The second stage is related to </a:t>
            </a:r>
            <a:r>
              <a:rPr lang="en-US" sz="3600" b="1" i="0" u="none" strike="noStrike" baseline="0" dirty="0">
                <a:solidFill>
                  <a:srgbClr val="FF0000"/>
                </a:solidFill>
                <a:latin typeface="Times New Roman" panose="02020603050405020304" pitchFamily="18" charset="0"/>
              </a:rPr>
              <a:t>interpreting and evaluating the input data.</a:t>
            </a:r>
            <a:r>
              <a:rPr lang="en-US" sz="3600" b="0" i="0" u="none" strike="noStrike" baseline="0" dirty="0">
                <a:solidFill>
                  <a:srgbClr val="000000"/>
                </a:solidFill>
                <a:latin typeface="Times New Roman" panose="02020603050405020304" pitchFamily="18" charset="0"/>
              </a:rPr>
              <a:t> In AI, this stage is represented by the </a:t>
            </a:r>
            <a:r>
              <a:rPr lang="en-US" sz="3600" b="0" i="1" u="none" strike="noStrike" baseline="0" dirty="0">
                <a:solidFill>
                  <a:srgbClr val="000000"/>
                </a:solidFill>
                <a:latin typeface="Times New Roman" panose="02020603050405020304" pitchFamily="18" charset="0"/>
              </a:rPr>
              <a:t>interpretation layer</a:t>
            </a:r>
            <a:r>
              <a:rPr lang="en-US" sz="3600" b="0" i="0" u="none" strike="noStrike" baseline="0" dirty="0">
                <a:solidFill>
                  <a:srgbClr val="000000"/>
                </a:solidFill>
                <a:latin typeface="Times New Roman" panose="02020603050405020304" pitchFamily="18" charset="0"/>
              </a:rPr>
              <a:t>, that is, reasoning and thinking about the gathered input that is acquired by the sensing layer. </a:t>
            </a:r>
          </a:p>
          <a:p>
            <a:pPr algn="just"/>
            <a:r>
              <a:rPr lang="en-US" b="1" i="0" u="none" strike="noStrike" baseline="0" dirty="0">
                <a:solidFill>
                  <a:srgbClr val="000000"/>
                </a:solidFill>
                <a:latin typeface="Times New Roman" panose="02020603050405020304" pitchFamily="18" charset="0"/>
              </a:rPr>
              <a:t>Steg 3: </a:t>
            </a:r>
            <a:r>
              <a:rPr lang="en-US" b="0" i="0" u="none" strike="noStrike" baseline="0" dirty="0">
                <a:solidFill>
                  <a:srgbClr val="000000"/>
                </a:solidFill>
                <a:latin typeface="Times New Roman" panose="02020603050405020304" pitchFamily="18" charset="0"/>
              </a:rPr>
              <a:t>is related to </a:t>
            </a:r>
            <a:r>
              <a:rPr lang="en-US" b="0" i="0" u="none" strike="noStrike" baseline="0" dirty="0">
                <a:solidFill>
                  <a:srgbClr val="FF0000"/>
                </a:solidFill>
                <a:latin typeface="Times New Roman" panose="02020603050405020304" pitchFamily="18" charset="0"/>
              </a:rPr>
              <a:t>taking action </a:t>
            </a:r>
            <a:r>
              <a:rPr lang="en-US" b="0" i="0" u="none" strike="noStrike" baseline="0" dirty="0">
                <a:solidFill>
                  <a:srgbClr val="000000"/>
                </a:solidFill>
                <a:latin typeface="Times New Roman" panose="02020603050405020304" pitchFamily="18" charset="0"/>
              </a:rPr>
              <a:t>or </a:t>
            </a:r>
            <a:r>
              <a:rPr lang="en-US" b="0" i="0" u="none" strike="noStrike" baseline="0" dirty="0">
                <a:solidFill>
                  <a:srgbClr val="FF0000"/>
                </a:solidFill>
                <a:latin typeface="Times New Roman" panose="02020603050405020304" pitchFamily="18" charset="0"/>
              </a:rPr>
              <a:t>making decisions</a:t>
            </a:r>
            <a:r>
              <a:rPr lang="en-US" b="0" i="0" u="none" strike="noStrike" baseline="0" dirty="0">
                <a:solidFill>
                  <a:srgbClr val="000000"/>
                </a:solidFill>
                <a:latin typeface="Times New Roman" panose="02020603050405020304" pitchFamily="18" charset="0"/>
              </a:rPr>
              <a:t>. After evaluating the input data, the </a:t>
            </a:r>
            <a:r>
              <a:rPr lang="en-US" b="1" i="0" u="none" strike="noStrike" baseline="0" dirty="0">
                <a:solidFill>
                  <a:schemeClr val="accent3">
                    <a:lumMod val="50000"/>
                  </a:schemeClr>
                </a:solidFill>
                <a:latin typeface="Times New Roman" panose="02020603050405020304" pitchFamily="18" charset="0"/>
              </a:rPr>
              <a:t>interacting layer </a:t>
            </a:r>
            <a:r>
              <a:rPr lang="en-US" b="0" i="0" u="none" strike="noStrike" baseline="0" dirty="0">
                <a:solidFill>
                  <a:srgbClr val="000000"/>
                </a:solidFill>
                <a:latin typeface="Times New Roman" panose="02020603050405020304" pitchFamily="18" charset="0"/>
              </a:rPr>
              <a:t>performs the necessary tasks. Robotic movement control and speech generation are examples of functions that are implemented in the interacting layer </a:t>
            </a:r>
            <a:endParaRPr lang="en-US" sz="4800" dirty="0"/>
          </a:p>
        </p:txBody>
      </p:sp>
      <p:sp>
        <p:nvSpPr>
          <p:cNvPr id="4" name="Slide Number Placeholder 3">
            <a:extLst>
              <a:ext uri="{FF2B5EF4-FFF2-40B4-BE49-F238E27FC236}">
                <a16:creationId xmlns:a16="http://schemas.microsoft.com/office/drawing/2014/main" id="{B39133DF-B2FE-475D-A3C3-7E845A8A9240}"/>
              </a:ext>
            </a:extLst>
          </p:cNvPr>
          <p:cNvSpPr>
            <a:spLocks noGrp="1"/>
          </p:cNvSpPr>
          <p:nvPr>
            <p:ph type="sldNum" sz="quarter" idx="12"/>
          </p:nvPr>
        </p:nvSpPr>
        <p:spPr/>
        <p:txBody>
          <a:bodyPr/>
          <a:lstStyle/>
          <a:p>
            <a:fld id="{12E2E444-2EA1-4C0B-BE2D-F36181C1996C}" type="slidenum">
              <a:rPr lang="en-US" smtClean="0"/>
              <a:t>63</a:t>
            </a:fld>
            <a:endParaRPr lang="en-US"/>
          </a:p>
        </p:txBody>
      </p:sp>
    </p:spTree>
    <p:extLst>
      <p:ext uri="{BB962C8B-B14F-4D97-AF65-F5344CB8AC3E}">
        <p14:creationId xmlns:p14="http://schemas.microsoft.com/office/powerpoint/2010/main" val="2324391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7"/>
            <a:ext cx="9999133" cy="1377700"/>
          </a:xfrm>
        </p:spPr>
        <p:txBody>
          <a:bodyPr>
            <a:normAutofit fontScale="90000"/>
          </a:bodyPr>
          <a:lstStyle/>
          <a:p>
            <a:r>
              <a:rPr lang="en-US" sz="4400" b="1" dirty="0">
                <a:solidFill>
                  <a:srgbClr val="000000"/>
                </a:solidFill>
                <a:latin typeface="Times New Roman" panose="02020603050405020304" pitchFamily="18" charset="0"/>
              </a:rPr>
              <a:t>Mapping human thinking to artificial intelligence components </a:t>
            </a:r>
            <a:endParaRPr lang="en-US" dirty="0"/>
          </a:p>
        </p:txBody>
      </p:sp>
      <p:sp>
        <p:nvSpPr>
          <p:cNvPr id="4" name="Slide Number Placeholder 3"/>
          <p:cNvSpPr>
            <a:spLocks noGrp="1"/>
          </p:cNvSpPr>
          <p:nvPr>
            <p:ph type="sldNum" sz="quarter" idx="12"/>
          </p:nvPr>
        </p:nvSpPr>
        <p:spPr/>
        <p:txBody>
          <a:bodyPr/>
          <a:lstStyle/>
          <a:p>
            <a:fld id="{12E2E444-2EA1-4C0B-BE2D-F36181C1996C}" type="slidenum">
              <a:rPr lang="en-US" smtClean="0"/>
              <a:t>64</a:t>
            </a:fld>
            <a:endParaRPr lang="en-US"/>
          </a:p>
        </p:txBody>
      </p:sp>
      <p:pic>
        <p:nvPicPr>
          <p:cNvPr id="5" name="Content Placeholder 4"/>
          <p:cNvPicPr>
            <a:picLocks noGrp="1" noChangeAspect="1"/>
          </p:cNvPicPr>
          <p:nvPr>
            <p:ph idx="1"/>
          </p:nvPr>
        </p:nvPicPr>
        <p:blipFill>
          <a:blip r:embed="rId2"/>
          <a:stretch>
            <a:fillRect/>
          </a:stretch>
        </p:blipFill>
        <p:spPr>
          <a:xfrm>
            <a:off x="1427163" y="2183101"/>
            <a:ext cx="10668000" cy="3446971"/>
          </a:xfrm>
          <a:prstGeom prst="rect">
            <a:avLst/>
          </a:prstGeom>
          <a:ln>
            <a:solidFill>
              <a:schemeClr val="accent1"/>
            </a:solidFill>
          </a:ln>
        </p:spPr>
      </p:pic>
    </p:spTree>
    <p:extLst>
      <p:ext uri="{BB962C8B-B14F-4D97-AF65-F5344CB8AC3E}">
        <p14:creationId xmlns:p14="http://schemas.microsoft.com/office/powerpoint/2010/main" val="9204234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BD132-1BA6-4E27-B995-22751F4AC3CA}"/>
              </a:ext>
            </a:extLst>
          </p:cNvPr>
          <p:cNvSpPr>
            <a:spLocks noGrp="1"/>
          </p:cNvSpPr>
          <p:nvPr>
            <p:ph type="title"/>
          </p:nvPr>
        </p:nvSpPr>
        <p:spPr/>
        <p:txBody>
          <a:bodyPr/>
          <a:lstStyle/>
          <a:p>
            <a:r>
              <a:rPr lang="en-US" dirty="0"/>
              <a:t>Applications of AI</a:t>
            </a:r>
          </a:p>
        </p:txBody>
      </p:sp>
      <p:sp>
        <p:nvSpPr>
          <p:cNvPr id="3" name="Slide Number Placeholder 2">
            <a:extLst>
              <a:ext uri="{FF2B5EF4-FFF2-40B4-BE49-F238E27FC236}">
                <a16:creationId xmlns:a16="http://schemas.microsoft.com/office/drawing/2014/main" id="{9DC88813-9735-4791-B4D1-2111BAA3FBD3}"/>
              </a:ext>
            </a:extLst>
          </p:cNvPr>
          <p:cNvSpPr>
            <a:spLocks noGrp="1"/>
          </p:cNvSpPr>
          <p:nvPr>
            <p:ph type="sldNum" sz="quarter" idx="12"/>
          </p:nvPr>
        </p:nvSpPr>
        <p:spPr/>
        <p:txBody>
          <a:bodyPr/>
          <a:lstStyle/>
          <a:p>
            <a:fld id="{12E2E444-2EA1-4C0B-BE2D-F36181C1996C}" type="slidenum">
              <a:rPr lang="en-US" smtClean="0"/>
              <a:t>65</a:t>
            </a:fld>
            <a:endParaRPr lang="en-US"/>
          </a:p>
        </p:txBody>
      </p:sp>
      <p:pic>
        <p:nvPicPr>
          <p:cNvPr id="6" name="Content Placeholder 5">
            <a:extLst>
              <a:ext uri="{FF2B5EF4-FFF2-40B4-BE49-F238E27FC236}">
                <a16:creationId xmlns:a16="http://schemas.microsoft.com/office/drawing/2014/main" id="{DE7AB7FF-8738-46C5-92EC-1458CB0DBD7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58012" y="1291768"/>
            <a:ext cx="6660856" cy="5453053"/>
          </a:xfrm>
          <a:prstGeom prst="rect">
            <a:avLst/>
          </a:prstGeom>
        </p:spPr>
      </p:pic>
    </p:spTree>
    <p:extLst>
      <p:ext uri="{BB962C8B-B14F-4D97-AF65-F5344CB8AC3E}">
        <p14:creationId xmlns:p14="http://schemas.microsoft.com/office/powerpoint/2010/main" val="16549798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694083"/>
          </a:xfrm>
        </p:spPr>
        <p:txBody>
          <a:bodyPr>
            <a:normAutofit fontScale="90000"/>
          </a:bodyPr>
          <a:lstStyle/>
          <a:p>
            <a:r>
              <a:rPr lang="en-GB" sz="4400" dirty="0">
                <a:latin typeface="Times New Roman" panose="02020603050405020304" pitchFamily="18" charset="0"/>
                <a:cs typeface="Times New Roman" panose="02020603050405020304" pitchFamily="18" charset="0"/>
              </a:rPr>
              <a:t>Applications of AI </a:t>
            </a:r>
            <a:endParaRPr lang="en-US" dirty="0"/>
          </a:p>
        </p:txBody>
      </p:sp>
      <p:sp>
        <p:nvSpPr>
          <p:cNvPr id="4" name="Slide Number Placeholder 3"/>
          <p:cNvSpPr>
            <a:spLocks noGrp="1"/>
          </p:cNvSpPr>
          <p:nvPr>
            <p:ph type="sldNum" sz="quarter" idx="12"/>
          </p:nvPr>
        </p:nvSpPr>
        <p:spPr/>
        <p:txBody>
          <a:bodyPr/>
          <a:lstStyle/>
          <a:p>
            <a:fld id="{12E2E444-2EA1-4C0B-BE2D-F36181C1996C}" type="slidenum">
              <a:rPr lang="en-US" smtClean="0"/>
              <a:t>66</a:t>
            </a:fld>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12875" y="1628318"/>
            <a:ext cx="10499725" cy="445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41516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685029"/>
          </a:xfrm>
        </p:spPr>
        <p:txBody>
          <a:bodyPr>
            <a:normAutofit fontScale="90000"/>
          </a:bodyPr>
          <a:lstStyle/>
          <a:p>
            <a:r>
              <a:rPr lang="en-US" dirty="0"/>
              <a:t>Application of AI in Agriculture</a:t>
            </a:r>
          </a:p>
        </p:txBody>
      </p:sp>
      <p:sp>
        <p:nvSpPr>
          <p:cNvPr id="4" name="Slide Number Placeholder 3"/>
          <p:cNvSpPr>
            <a:spLocks noGrp="1"/>
          </p:cNvSpPr>
          <p:nvPr>
            <p:ph type="sldNum" sz="quarter" idx="12"/>
          </p:nvPr>
        </p:nvSpPr>
        <p:spPr/>
        <p:txBody>
          <a:bodyPr/>
          <a:lstStyle/>
          <a:p>
            <a:fld id="{12E2E444-2EA1-4C0B-BE2D-F36181C1996C}" type="slidenum">
              <a:rPr lang="en-US" smtClean="0"/>
              <a:t>67</a:t>
            </a:fld>
            <a:endParaRPr lang="en-US"/>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7760" y="1079108"/>
            <a:ext cx="5200981" cy="3180838"/>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8935" y="1147871"/>
            <a:ext cx="4814652" cy="2436594"/>
          </a:xfrm>
          <a:prstGeom prst="rect">
            <a:avLst/>
          </a:prstGeom>
        </p:spPr>
      </p:pic>
      <p:sp>
        <p:nvSpPr>
          <p:cNvPr id="10" name="TextBox 9">
            <a:extLst>
              <a:ext uri="{FF2B5EF4-FFF2-40B4-BE49-F238E27FC236}">
                <a16:creationId xmlns:a16="http://schemas.microsoft.com/office/drawing/2014/main" id="{00593706-5BE4-4994-B583-5C74D8255686}"/>
              </a:ext>
            </a:extLst>
          </p:cNvPr>
          <p:cNvSpPr txBox="1"/>
          <p:nvPr/>
        </p:nvSpPr>
        <p:spPr>
          <a:xfrm>
            <a:off x="7545484" y="3686981"/>
            <a:ext cx="4301554" cy="1133965"/>
          </a:xfrm>
          <a:prstGeom prst="rect">
            <a:avLst/>
          </a:prstGeom>
          <a:noFill/>
        </p:spPr>
        <p:txBody>
          <a:bodyPr wrap="square" rtlCol="0">
            <a:spAutoFit/>
          </a:bodyPr>
          <a:lstStyle/>
          <a:p>
            <a:pPr marL="342900" indent="-342900">
              <a:lnSpc>
                <a:spcPct val="150000"/>
              </a:lnSpc>
              <a:buFont typeface="Wingdings" panose="05000000000000000000" pitchFamily="2" charset="2"/>
              <a:buChar char="q"/>
            </a:pPr>
            <a:r>
              <a:rPr lang="en-GB" sz="2400" dirty="0">
                <a:latin typeface="Times New Roman" panose="02020603050405020304" pitchFamily="18" charset="0"/>
                <a:cs typeface="Times New Roman" panose="02020603050405020304" pitchFamily="18" charset="0"/>
              </a:rPr>
              <a:t>Crop watering</a:t>
            </a:r>
          </a:p>
          <a:p>
            <a:pPr marL="342900" indent="-342900">
              <a:lnSpc>
                <a:spcPct val="150000"/>
              </a:lnSpc>
              <a:buFont typeface="Wingdings" panose="05000000000000000000" pitchFamily="2" charset="2"/>
              <a:buChar char="q"/>
            </a:pPr>
            <a:r>
              <a:rPr lang="en-GB" sz="2400" dirty="0">
                <a:latin typeface="Times New Roman" panose="02020603050405020304" pitchFamily="18" charset="0"/>
                <a:cs typeface="Times New Roman" panose="02020603050405020304" pitchFamily="18" charset="0"/>
              </a:rPr>
              <a:t>Pesticides  </a:t>
            </a:r>
          </a:p>
        </p:txBody>
      </p:sp>
      <p:pic>
        <p:nvPicPr>
          <p:cNvPr id="11" name="Picture 10">
            <a:extLst>
              <a:ext uri="{FF2B5EF4-FFF2-40B4-BE49-F238E27FC236}">
                <a16:creationId xmlns:a16="http://schemas.microsoft.com/office/drawing/2014/main" id="{05F2DF41-EB52-491E-8785-C9A4D4A4DA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6083" y="4359530"/>
            <a:ext cx="2557280" cy="1933734"/>
          </a:xfrm>
          <a:prstGeom prst="rect">
            <a:avLst/>
          </a:prstGeom>
        </p:spPr>
      </p:pic>
      <p:sp>
        <p:nvSpPr>
          <p:cNvPr id="12" name="TextBox 11">
            <a:extLst>
              <a:ext uri="{FF2B5EF4-FFF2-40B4-BE49-F238E27FC236}">
                <a16:creationId xmlns:a16="http://schemas.microsoft.com/office/drawing/2014/main" id="{00593706-5BE4-4994-B583-5C74D8255686}"/>
              </a:ext>
            </a:extLst>
          </p:cNvPr>
          <p:cNvSpPr txBox="1"/>
          <p:nvPr/>
        </p:nvSpPr>
        <p:spPr>
          <a:xfrm>
            <a:off x="4707882" y="5045466"/>
            <a:ext cx="4301554" cy="579967"/>
          </a:xfrm>
          <a:prstGeom prst="rect">
            <a:avLst/>
          </a:prstGeom>
          <a:noFill/>
        </p:spPr>
        <p:txBody>
          <a:bodyPr wrap="square" rtlCol="0">
            <a:spAutoFit/>
          </a:bodyPr>
          <a:lstStyle/>
          <a:p>
            <a:pPr>
              <a:lnSpc>
                <a:spcPct val="150000"/>
              </a:lnSpc>
            </a:pPr>
            <a:r>
              <a:rPr lang="en-GB" sz="2400" dirty="0">
                <a:latin typeface="Times New Roman" panose="02020603050405020304" pitchFamily="18" charset="0"/>
                <a:cs typeface="Times New Roman" panose="02020603050405020304" pitchFamily="18" charset="0"/>
              </a:rPr>
              <a:t>Harvesting</a:t>
            </a:r>
          </a:p>
        </p:txBody>
      </p:sp>
    </p:spTree>
    <p:extLst>
      <p:ext uri="{BB962C8B-B14F-4D97-AF65-F5344CB8AC3E}">
        <p14:creationId xmlns:p14="http://schemas.microsoft.com/office/powerpoint/2010/main" val="38263806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522067"/>
          </a:xfrm>
        </p:spPr>
        <p:txBody>
          <a:bodyPr>
            <a:normAutofit fontScale="90000"/>
          </a:bodyPr>
          <a:lstStyle/>
          <a:p>
            <a:r>
              <a:rPr lang="en-GB" sz="4400" dirty="0">
                <a:latin typeface="Times New Roman" panose="02020603050405020304" pitchFamily="18" charset="0"/>
                <a:cs typeface="Times New Roman" panose="02020603050405020304" pitchFamily="18" charset="0"/>
              </a:rPr>
              <a:t>AI in Health care</a:t>
            </a:r>
            <a:endParaRPr lang="en-US" dirty="0"/>
          </a:p>
        </p:txBody>
      </p:sp>
      <p:sp>
        <p:nvSpPr>
          <p:cNvPr id="4" name="Slide Number Placeholder 3"/>
          <p:cNvSpPr>
            <a:spLocks noGrp="1"/>
          </p:cNvSpPr>
          <p:nvPr>
            <p:ph type="sldNum" sz="quarter" idx="12"/>
          </p:nvPr>
        </p:nvSpPr>
        <p:spPr/>
        <p:txBody>
          <a:bodyPr/>
          <a:lstStyle/>
          <a:p>
            <a:fld id="{12E2E444-2EA1-4C0B-BE2D-F36181C1996C}" type="slidenum">
              <a:rPr lang="en-US" smtClean="0"/>
              <a:t>68</a:t>
            </a:fld>
            <a:endParaRPr lang="en-US"/>
          </a:p>
        </p:txBody>
      </p:sp>
      <p:pic>
        <p:nvPicPr>
          <p:cNvPr id="5" name="Content Placeholder 4">
            <a:extLst>
              <a:ext uri="{FF2B5EF4-FFF2-40B4-BE49-F238E27FC236}">
                <a16:creationId xmlns:a16="http://schemas.microsoft.com/office/drawing/2014/main" id="{DDB32AC8-8211-4740-AABE-F4C601A5C1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2341" y="942201"/>
            <a:ext cx="3951834" cy="2633913"/>
          </a:xfrm>
          <a:prstGeom prst="rect">
            <a:avLst/>
          </a:prstGeom>
        </p:spPr>
      </p:pic>
      <p:pic>
        <p:nvPicPr>
          <p:cNvPr id="6" name="Picture 2" descr="AI for medical imaging — now?. The 'doctor' will see you now… | by Rupert  Thomas | Towards Data Science">
            <a:extLst>
              <a:ext uri="{FF2B5EF4-FFF2-40B4-BE49-F238E27FC236}">
                <a16:creationId xmlns:a16="http://schemas.microsoft.com/office/drawing/2014/main" id="{223B3464-F612-474A-8429-2D31A0FE93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141" y="3756569"/>
            <a:ext cx="3916950" cy="21462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585A116-7C81-4312-8085-EC1E274F3019}"/>
              </a:ext>
            </a:extLst>
          </p:cNvPr>
          <p:cNvSpPr txBox="1"/>
          <p:nvPr/>
        </p:nvSpPr>
        <p:spPr>
          <a:xfrm>
            <a:off x="5522618" y="1090670"/>
            <a:ext cx="6554706" cy="4247317"/>
          </a:xfrm>
          <a:prstGeom prst="rect">
            <a:avLst/>
          </a:prstGeom>
          <a:noFill/>
        </p:spPr>
        <p:txBody>
          <a:bodyPr wrap="square" rtlCol="0">
            <a:spAutoFit/>
          </a:bodyPr>
          <a:lstStyle/>
          <a:p>
            <a:pPr>
              <a:lnSpc>
                <a:spcPct val="150000"/>
              </a:lnSpc>
            </a:pPr>
            <a:r>
              <a:rPr lang="en-GB" dirty="0">
                <a:latin typeface="Times New Roman" panose="02020603050405020304" pitchFamily="18" charset="0"/>
                <a:cs typeface="Times New Roman" panose="02020603050405020304" pitchFamily="18" charset="0"/>
              </a:rPr>
              <a:t>In medical science specially disease diagnostic process related to </a:t>
            </a:r>
          </a:p>
          <a:p>
            <a:pPr>
              <a:lnSpc>
                <a:spcPct val="150000"/>
              </a:lnSpc>
            </a:pPr>
            <a:r>
              <a:rPr lang="en-GB" dirty="0">
                <a:latin typeface="Times New Roman" panose="02020603050405020304" pitchFamily="18" charset="0"/>
                <a:cs typeface="Times New Roman" panose="02020603050405020304" pitchFamily="18" charset="0"/>
              </a:rPr>
              <a:t>internal </a:t>
            </a:r>
          </a:p>
          <a:p>
            <a:pPr>
              <a:lnSpc>
                <a:spcPct val="150000"/>
              </a:lnSpc>
            </a:pPr>
            <a:r>
              <a:rPr lang="en-GB" dirty="0">
                <a:latin typeface="Times New Roman" panose="02020603050405020304" pitchFamily="18" charset="0"/>
                <a:cs typeface="Times New Roman" panose="02020603050405020304" pitchFamily="18" charset="0"/>
              </a:rPr>
              <a:t>parts of the human body such as </a:t>
            </a:r>
          </a:p>
          <a:p>
            <a:pPr marL="342900" indent="-342900">
              <a:lnSpc>
                <a:spcPct val="150000"/>
              </a:lnSpc>
              <a:buFont typeface="Wingdings" panose="05000000000000000000" pitchFamily="2" charset="2"/>
              <a:buChar char="q"/>
            </a:pPr>
            <a:r>
              <a:rPr lang="en-GB" dirty="0">
                <a:latin typeface="Times New Roman" panose="02020603050405020304" pitchFamily="18" charset="0"/>
                <a:cs typeface="Times New Roman" panose="02020603050405020304" pitchFamily="18" charset="0"/>
              </a:rPr>
              <a:t>Heart case</a:t>
            </a:r>
          </a:p>
          <a:p>
            <a:pPr marL="342900" indent="-342900">
              <a:lnSpc>
                <a:spcPct val="150000"/>
              </a:lnSpc>
              <a:buFont typeface="Wingdings" panose="05000000000000000000" pitchFamily="2" charset="2"/>
              <a:buChar char="q"/>
            </a:pPr>
            <a:r>
              <a:rPr lang="en-GB" dirty="0">
                <a:latin typeface="Times New Roman" panose="02020603050405020304" pitchFamily="18" charset="0"/>
                <a:cs typeface="Times New Roman" panose="02020603050405020304" pitchFamily="18" charset="0"/>
              </a:rPr>
              <a:t>Diabetes </a:t>
            </a:r>
          </a:p>
          <a:p>
            <a:pPr marL="342900" indent="-342900">
              <a:lnSpc>
                <a:spcPct val="150000"/>
              </a:lnSpc>
              <a:buFont typeface="Wingdings" panose="05000000000000000000" pitchFamily="2" charset="2"/>
              <a:buChar char="q"/>
            </a:pPr>
            <a:r>
              <a:rPr lang="en-GB" dirty="0">
                <a:latin typeface="Times New Roman" panose="02020603050405020304" pitchFamily="18" charset="0"/>
                <a:cs typeface="Times New Roman" panose="02020603050405020304" pitchFamily="18" charset="0"/>
              </a:rPr>
              <a:t>Blood pressure</a:t>
            </a:r>
          </a:p>
          <a:p>
            <a:pPr marL="342900" indent="-342900">
              <a:lnSpc>
                <a:spcPct val="150000"/>
              </a:lnSpc>
              <a:buFont typeface="Wingdings" panose="05000000000000000000" pitchFamily="2" charset="2"/>
              <a:buChar char="q"/>
            </a:pPr>
            <a:r>
              <a:rPr lang="en-GB" dirty="0">
                <a:latin typeface="Times New Roman" panose="02020603050405020304" pitchFamily="18" charset="0"/>
                <a:cs typeface="Times New Roman" panose="02020603050405020304" pitchFamily="18" charset="0"/>
              </a:rPr>
              <a:t>Pneumonia</a:t>
            </a:r>
          </a:p>
          <a:p>
            <a:pPr marL="342900" indent="-342900">
              <a:lnSpc>
                <a:spcPct val="150000"/>
              </a:lnSpc>
              <a:buFont typeface="Wingdings" panose="05000000000000000000" pitchFamily="2" charset="2"/>
              <a:buChar char="q"/>
            </a:pPr>
            <a:r>
              <a:rPr lang="en-GB" dirty="0">
                <a:latin typeface="Times New Roman" panose="02020603050405020304" pitchFamily="18" charset="0"/>
                <a:cs typeface="Times New Roman" panose="02020603050405020304" pitchFamily="18" charset="0"/>
              </a:rPr>
              <a:t>Diseases related to brain, </a:t>
            </a:r>
          </a:p>
          <a:p>
            <a:pPr marL="342900" indent="-342900">
              <a:lnSpc>
                <a:spcPct val="150000"/>
              </a:lnSpc>
              <a:buFont typeface="Wingdings" panose="05000000000000000000" pitchFamily="2" charset="2"/>
              <a:buChar char="q"/>
            </a:pPr>
            <a:r>
              <a:rPr lang="en-GB" dirty="0">
                <a:latin typeface="Times New Roman" panose="02020603050405020304" pitchFamily="18" charset="0"/>
                <a:cs typeface="Times New Roman" panose="02020603050405020304" pitchFamily="18" charset="0"/>
              </a:rPr>
              <a:t>Hepatitis</a:t>
            </a:r>
          </a:p>
          <a:p>
            <a:pPr marL="342900" indent="-342900">
              <a:lnSpc>
                <a:spcPct val="150000"/>
              </a:lnSpc>
              <a:buFont typeface="Wingdings" panose="05000000000000000000" pitchFamily="2" charset="2"/>
              <a:buChar char="q"/>
            </a:pPr>
            <a:r>
              <a:rPr lang="en-GB" dirty="0">
                <a:latin typeface="Times New Roman" panose="02020603050405020304" pitchFamily="18" charset="0"/>
                <a:cs typeface="Times New Roman" panose="02020603050405020304" pitchFamily="18" charset="0"/>
              </a:rPr>
              <a:t>Censer, and a lot of diseases can be identified by AI</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01446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757457"/>
          </a:xfrm>
        </p:spPr>
        <p:txBody>
          <a:bodyPr>
            <a:normAutofit fontScale="90000"/>
          </a:bodyPr>
          <a:lstStyle/>
          <a:p>
            <a:r>
              <a:rPr lang="en-GB" sz="4400" dirty="0">
                <a:latin typeface="Times New Roman" panose="02020603050405020304" pitchFamily="18" charset="0"/>
                <a:cs typeface="Times New Roman" panose="02020603050405020304" pitchFamily="18" charset="0"/>
              </a:rPr>
              <a:t>AI in Finance and Banking</a:t>
            </a:r>
            <a:endParaRPr lang="en-US" dirty="0"/>
          </a:p>
        </p:txBody>
      </p:sp>
      <p:sp>
        <p:nvSpPr>
          <p:cNvPr id="4" name="Slide Number Placeholder 3"/>
          <p:cNvSpPr>
            <a:spLocks noGrp="1"/>
          </p:cNvSpPr>
          <p:nvPr>
            <p:ph type="sldNum" sz="quarter" idx="12"/>
          </p:nvPr>
        </p:nvSpPr>
        <p:spPr/>
        <p:txBody>
          <a:bodyPr/>
          <a:lstStyle/>
          <a:p>
            <a:fld id="{12E2E444-2EA1-4C0B-BE2D-F36181C1996C}" type="slidenum">
              <a:rPr lang="en-US" smtClean="0"/>
              <a:t>69</a:t>
            </a:fld>
            <a:endParaRPr lang="en-US"/>
          </a:p>
        </p:txBody>
      </p:sp>
      <p:pic>
        <p:nvPicPr>
          <p:cNvPr id="5" name="Content Placeholder 4">
            <a:extLst>
              <a:ext uri="{FF2B5EF4-FFF2-40B4-BE49-F238E27FC236}">
                <a16:creationId xmlns:a16="http://schemas.microsoft.com/office/drawing/2014/main" id="{94B47F59-A639-444E-A939-7227DB5B7C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7313" y="1139674"/>
            <a:ext cx="10737850" cy="5610526"/>
          </a:xfrm>
          <a:prstGeom prst="rect">
            <a:avLst/>
          </a:prstGeom>
        </p:spPr>
      </p:pic>
    </p:spTree>
    <p:extLst>
      <p:ext uri="{BB962C8B-B14F-4D97-AF65-F5344CB8AC3E}">
        <p14:creationId xmlns:p14="http://schemas.microsoft.com/office/powerpoint/2010/main" val="235922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96C1F-7246-4ACB-A81C-D5D3851CADD8}"/>
              </a:ext>
            </a:extLst>
          </p:cNvPr>
          <p:cNvSpPr>
            <a:spLocks noGrp="1"/>
          </p:cNvSpPr>
          <p:nvPr>
            <p:ph type="title"/>
          </p:nvPr>
        </p:nvSpPr>
        <p:spPr>
          <a:xfrm>
            <a:off x="2626822" y="490769"/>
            <a:ext cx="9285778" cy="456882"/>
          </a:xfrm>
        </p:spPr>
        <p:txBody>
          <a:bodyPr>
            <a:normAutofit fontScale="90000"/>
          </a:bodyPr>
          <a:lstStyle/>
          <a:p>
            <a:br>
              <a:rPr lang="en-US" sz="3100" b="1" dirty="0">
                <a:solidFill>
                  <a:srgbClr val="000000"/>
                </a:solidFill>
                <a:latin typeface="Times New Roman" panose="02020603050405020304" pitchFamily="18" charset="0"/>
              </a:rPr>
            </a:br>
            <a:r>
              <a:rPr lang="en-US" sz="3100" b="1" dirty="0">
                <a:solidFill>
                  <a:srgbClr val="000000"/>
                </a:solidFill>
                <a:latin typeface="Times New Roman" panose="02020603050405020304" pitchFamily="18" charset="0"/>
              </a:rPr>
              <a:t>Historical Background (IR 1.0, IR 2.0, IR 3.0) </a:t>
            </a:r>
            <a:br>
              <a:rPr lang="en-US" sz="3100" dirty="0">
                <a:solidFill>
                  <a:srgbClr val="000000"/>
                </a:solidFill>
                <a:latin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E5B6264C-B293-4DC1-B4EF-F7F6D96CCC4D}"/>
              </a:ext>
            </a:extLst>
          </p:cNvPr>
          <p:cNvSpPr>
            <a:spLocks noGrp="1"/>
          </p:cNvSpPr>
          <p:nvPr>
            <p:ph idx="1"/>
          </p:nvPr>
        </p:nvSpPr>
        <p:spPr>
          <a:xfrm>
            <a:off x="1213659" y="947651"/>
            <a:ext cx="10978341" cy="6932814"/>
          </a:xfrm>
        </p:spPr>
        <p:txBody>
          <a:bodyPr/>
          <a:lstStyle/>
          <a:p>
            <a:pPr marL="82550" indent="0">
              <a:buNone/>
            </a:pPr>
            <a:r>
              <a:rPr lang="en-US" sz="2800" b="0" i="0" u="none" strike="noStrike" baseline="0" dirty="0">
                <a:solidFill>
                  <a:srgbClr val="000000"/>
                </a:solidFill>
                <a:latin typeface="Times New Roman" panose="02020603050405020304" pitchFamily="18" charset="0"/>
              </a:rPr>
              <a:t>The industrial revolution began in Great Britain in the late 1770s before spreading to the rest of Europe. The first European countries to be industrialized after England were Belgium, France, and the German states. The final cause of the Industrial Revolution was the effects created by the Agricultural Revolution.</a:t>
            </a:r>
          </a:p>
          <a:p>
            <a:pPr marL="82550" indent="0">
              <a:buNone/>
            </a:pPr>
            <a:r>
              <a:rPr lang="en-US" sz="2800" b="1" i="0" u="none" strike="noStrike" baseline="0" dirty="0">
                <a:solidFill>
                  <a:srgbClr val="000000"/>
                </a:solidFill>
                <a:latin typeface="Times New Roman" panose="02020603050405020304" pitchFamily="18" charset="0"/>
              </a:rPr>
              <a:t>The four types of industries are: </a:t>
            </a:r>
          </a:p>
          <a:p>
            <a:pPr marL="82550" indent="0">
              <a:buNone/>
            </a:pPr>
            <a:r>
              <a:rPr lang="en-US" sz="2800" b="0" i="0" u="none" strike="noStrike" baseline="0" dirty="0">
                <a:solidFill>
                  <a:srgbClr val="000000"/>
                </a:solidFill>
                <a:latin typeface="Times New Roman" panose="02020603050405020304" pitchFamily="18" charset="0"/>
              </a:rPr>
              <a:t>• </a:t>
            </a:r>
            <a:r>
              <a:rPr lang="en-US" sz="2800" i="1" u="none" strike="noStrike" baseline="0" dirty="0">
                <a:solidFill>
                  <a:srgbClr val="000000"/>
                </a:solidFill>
                <a:latin typeface="Times New Roman" panose="02020603050405020304" pitchFamily="18" charset="0"/>
              </a:rPr>
              <a:t>The primary industry </a:t>
            </a:r>
            <a:r>
              <a:rPr lang="en-US" sz="2800" b="0" i="0" u="none" strike="noStrike" baseline="0" dirty="0">
                <a:solidFill>
                  <a:srgbClr val="000000"/>
                </a:solidFill>
                <a:latin typeface="Times New Roman" panose="02020603050405020304" pitchFamily="18" charset="0"/>
              </a:rPr>
              <a:t>involves getting raw materials e.g. mining, farming, and fishing. </a:t>
            </a:r>
          </a:p>
          <a:p>
            <a:pPr marL="82550" indent="0">
              <a:buNone/>
            </a:pPr>
            <a:r>
              <a:rPr lang="en-US" sz="2800" b="0" i="0" u="none" strike="noStrike" baseline="0" dirty="0">
                <a:solidFill>
                  <a:srgbClr val="000000"/>
                </a:solidFill>
                <a:latin typeface="Times New Roman" panose="02020603050405020304" pitchFamily="18" charset="0"/>
              </a:rPr>
              <a:t>• </a:t>
            </a:r>
            <a:r>
              <a:rPr lang="en-US" sz="2800" i="1" u="none" strike="noStrike" baseline="0" dirty="0">
                <a:solidFill>
                  <a:srgbClr val="000000"/>
                </a:solidFill>
                <a:latin typeface="Times New Roman" panose="02020603050405020304" pitchFamily="18" charset="0"/>
              </a:rPr>
              <a:t>The secondary industry </a:t>
            </a:r>
            <a:r>
              <a:rPr lang="en-US" sz="2800" b="0" i="0" u="none" strike="noStrike" baseline="0" dirty="0">
                <a:solidFill>
                  <a:srgbClr val="000000"/>
                </a:solidFill>
                <a:latin typeface="Times New Roman" panose="02020603050405020304" pitchFamily="18" charset="0"/>
              </a:rPr>
              <a:t>involves manufacturing e.g. making cars and steel. </a:t>
            </a:r>
          </a:p>
          <a:p>
            <a:pPr marL="82550" indent="0">
              <a:buNone/>
            </a:pPr>
            <a:r>
              <a:rPr lang="en-US" sz="2800" b="0" i="0" u="none" strike="noStrike" baseline="0" dirty="0">
                <a:solidFill>
                  <a:srgbClr val="000000"/>
                </a:solidFill>
                <a:latin typeface="Times New Roman" panose="02020603050405020304" pitchFamily="18" charset="0"/>
              </a:rPr>
              <a:t>• </a:t>
            </a:r>
            <a:r>
              <a:rPr lang="en-US" sz="2800" i="1" u="none" strike="noStrike" baseline="0" dirty="0">
                <a:solidFill>
                  <a:srgbClr val="000000"/>
                </a:solidFill>
                <a:latin typeface="Times New Roman" panose="02020603050405020304" pitchFamily="18" charset="0"/>
              </a:rPr>
              <a:t>Tertiary industries </a:t>
            </a:r>
            <a:r>
              <a:rPr lang="en-US" sz="2800" b="0" i="0" u="none" strike="noStrike" baseline="0" dirty="0">
                <a:solidFill>
                  <a:srgbClr val="000000"/>
                </a:solidFill>
                <a:latin typeface="Times New Roman" panose="02020603050405020304" pitchFamily="18" charset="0"/>
              </a:rPr>
              <a:t>provide a service e.g. teaching and nursing. </a:t>
            </a:r>
          </a:p>
          <a:p>
            <a:pPr marL="82550" indent="0">
              <a:buNone/>
            </a:pPr>
            <a:r>
              <a:rPr lang="en-US" sz="2800" b="0" i="0" u="none" strike="noStrike" baseline="0" dirty="0">
                <a:solidFill>
                  <a:srgbClr val="000000"/>
                </a:solidFill>
                <a:latin typeface="Times New Roman" panose="02020603050405020304" pitchFamily="18" charset="0"/>
              </a:rPr>
              <a:t>• </a:t>
            </a:r>
            <a:r>
              <a:rPr lang="en-US" sz="2800" i="1" u="none" strike="noStrike" baseline="0" dirty="0">
                <a:solidFill>
                  <a:srgbClr val="000000"/>
                </a:solidFill>
                <a:latin typeface="Times New Roman" panose="02020603050405020304" pitchFamily="18" charset="0"/>
              </a:rPr>
              <a:t>The quaternary industry </a:t>
            </a:r>
            <a:r>
              <a:rPr lang="en-US" sz="2800" b="0" i="0" u="none" strike="noStrike" baseline="0" dirty="0">
                <a:solidFill>
                  <a:srgbClr val="000000"/>
                </a:solidFill>
                <a:latin typeface="Times New Roman" panose="02020603050405020304" pitchFamily="18" charset="0"/>
              </a:rPr>
              <a:t>involves research and development industries e.g. IT. </a:t>
            </a:r>
          </a:p>
          <a:p>
            <a:endParaRPr lang="en-US" dirty="0"/>
          </a:p>
        </p:txBody>
      </p:sp>
      <p:sp>
        <p:nvSpPr>
          <p:cNvPr id="4" name="Slide Number Placeholder 3">
            <a:extLst>
              <a:ext uri="{FF2B5EF4-FFF2-40B4-BE49-F238E27FC236}">
                <a16:creationId xmlns:a16="http://schemas.microsoft.com/office/drawing/2014/main" id="{B7F3C8DC-094F-472A-8323-36E0E0451835}"/>
              </a:ext>
            </a:extLst>
          </p:cNvPr>
          <p:cNvSpPr>
            <a:spLocks noGrp="1"/>
          </p:cNvSpPr>
          <p:nvPr>
            <p:ph type="sldNum" sz="quarter" idx="12"/>
          </p:nvPr>
        </p:nvSpPr>
        <p:spPr/>
        <p:txBody>
          <a:bodyPr/>
          <a:lstStyle/>
          <a:p>
            <a:fld id="{12E2E444-2EA1-4C0B-BE2D-F36181C1996C}" type="slidenum">
              <a:rPr lang="en-US" smtClean="0"/>
              <a:t>7</a:t>
            </a:fld>
            <a:endParaRPr lang="en-US"/>
          </a:p>
        </p:txBody>
      </p:sp>
    </p:spTree>
    <p:extLst>
      <p:ext uri="{BB962C8B-B14F-4D97-AF65-F5344CB8AC3E}">
        <p14:creationId xmlns:p14="http://schemas.microsoft.com/office/powerpoint/2010/main" val="32603136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594495"/>
          </a:xfrm>
        </p:spPr>
        <p:txBody>
          <a:bodyPr>
            <a:normAutofit fontScale="90000"/>
          </a:bodyPr>
          <a:lstStyle/>
          <a:p>
            <a:r>
              <a:rPr lang="en-GB" sz="4400" dirty="0">
                <a:latin typeface="Times New Roman" panose="02020603050405020304" pitchFamily="18" charset="0"/>
                <a:cs typeface="Times New Roman" panose="02020603050405020304" pitchFamily="18" charset="0"/>
              </a:rPr>
              <a:t>AI in Astronomy and Space Science</a:t>
            </a:r>
            <a:endParaRPr lang="en-US" dirty="0"/>
          </a:p>
        </p:txBody>
      </p:sp>
      <p:sp>
        <p:nvSpPr>
          <p:cNvPr id="4" name="Slide Number Placeholder 3"/>
          <p:cNvSpPr>
            <a:spLocks noGrp="1"/>
          </p:cNvSpPr>
          <p:nvPr>
            <p:ph type="sldNum" sz="quarter" idx="12"/>
          </p:nvPr>
        </p:nvSpPr>
        <p:spPr/>
        <p:txBody>
          <a:bodyPr/>
          <a:lstStyle/>
          <a:p>
            <a:fld id="{12E2E444-2EA1-4C0B-BE2D-F36181C1996C}" type="slidenum">
              <a:rPr lang="en-US" smtClean="0"/>
              <a:t>70</a:t>
            </a:fld>
            <a:endParaRPr lang="en-US"/>
          </a:p>
        </p:txBody>
      </p:sp>
      <p:pic>
        <p:nvPicPr>
          <p:cNvPr id="5" name="Content Placeholder 4">
            <a:extLst>
              <a:ext uri="{FF2B5EF4-FFF2-40B4-BE49-F238E27FC236}">
                <a16:creationId xmlns:a16="http://schemas.microsoft.com/office/drawing/2014/main" id="{05A589C1-A361-40CB-AFCC-ABCA4CA2982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32623" y="960438"/>
            <a:ext cx="5134359" cy="2887285"/>
          </a:xfrm>
          <a:prstGeom prst="rect">
            <a:avLst/>
          </a:prstGeom>
        </p:spPr>
      </p:pic>
      <p:sp>
        <p:nvSpPr>
          <p:cNvPr id="6" name="TextBox 5">
            <a:extLst>
              <a:ext uri="{FF2B5EF4-FFF2-40B4-BE49-F238E27FC236}">
                <a16:creationId xmlns:a16="http://schemas.microsoft.com/office/drawing/2014/main" id="{42C304E7-1BA7-4FF5-8173-928813754FB4}"/>
              </a:ext>
            </a:extLst>
          </p:cNvPr>
          <p:cNvSpPr txBox="1"/>
          <p:nvPr/>
        </p:nvSpPr>
        <p:spPr>
          <a:xfrm>
            <a:off x="7050763" y="929339"/>
            <a:ext cx="4274729" cy="3416320"/>
          </a:xfrm>
          <a:prstGeom prst="rect">
            <a:avLst/>
          </a:prstGeom>
          <a:noFill/>
        </p:spPr>
        <p:txBody>
          <a:bodyPr wrap="square" rtlCol="0">
            <a:spAutoFit/>
          </a:bodyPr>
          <a:lstStyle/>
          <a:p>
            <a:pPr marL="285750" indent="-285750">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To identify rock type and minerals present in different planets</a:t>
            </a:r>
          </a:p>
          <a:p>
            <a:pPr marL="285750" indent="-285750">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To identify different star constellation</a:t>
            </a:r>
          </a:p>
          <a:p>
            <a:pPr marL="285750" indent="-285750">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Generally to discover what is new present outside of our world</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28091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585441"/>
          </a:xfrm>
        </p:spPr>
        <p:txBody>
          <a:bodyPr>
            <a:normAutofit fontScale="90000"/>
          </a:bodyPr>
          <a:lstStyle/>
          <a:p>
            <a:r>
              <a:rPr lang="en-GB" sz="4400" dirty="0">
                <a:latin typeface="Times New Roman" panose="02020603050405020304" pitchFamily="18" charset="0"/>
                <a:cs typeface="Times New Roman" panose="02020603050405020304" pitchFamily="18" charset="0"/>
              </a:rPr>
              <a:t>AI in Education</a:t>
            </a:r>
            <a:endParaRPr lang="en-US" dirty="0"/>
          </a:p>
        </p:txBody>
      </p:sp>
      <p:sp>
        <p:nvSpPr>
          <p:cNvPr id="4" name="Slide Number Placeholder 3"/>
          <p:cNvSpPr>
            <a:spLocks noGrp="1"/>
          </p:cNvSpPr>
          <p:nvPr>
            <p:ph type="sldNum" sz="quarter" idx="12"/>
          </p:nvPr>
        </p:nvSpPr>
        <p:spPr/>
        <p:txBody>
          <a:bodyPr/>
          <a:lstStyle/>
          <a:p>
            <a:fld id="{12E2E444-2EA1-4C0B-BE2D-F36181C1996C}" type="slidenum">
              <a:rPr lang="en-US" smtClean="0"/>
              <a:t>71</a:t>
            </a:fld>
            <a:endParaRPr lang="en-US"/>
          </a:p>
        </p:txBody>
      </p:sp>
      <p:pic>
        <p:nvPicPr>
          <p:cNvPr id="5" name="Content Placeholder 4">
            <a:extLst>
              <a:ext uri="{FF2B5EF4-FFF2-40B4-BE49-F238E27FC236}">
                <a16:creationId xmlns:a16="http://schemas.microsoft.com/office/drawing/2014/main" id="{A1105DD5-3117-4BB2-B309-685917701B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1385" y="1074211"/>
            <a:ext cx="4801488" cy="4801488"/>
          </a:xfrm>
          <a:prstGeom prst="rect">
            <a:avLst/>
          </a:prstGeom>
        </p:spPr>
      </p:pic>
      <p:sp>
        <p:nvSpPr>
          <p:cNvPr id="6" name="TextBox 5">
            <a:extLst>
              <a:ext uri="{FF2B5EF4-FFF2-40B4-BE49-F238E27FC236}">
                <a16:creationId xmlns:a16="http://schemas.microsoft.com/office/drawing/2014/main" id="{1838B6C0-F037-499C-B302-EDCD80CAA839}"/>
              </a:ext>
            </a:extLst>
          </p:cNvPr>
          <p:cNvSpPr txBox="1"/>
          <p:nvPr/>
        </p:nvSpPr>
        <p:spPr>
          <a:xfrm>
            <a:off x="6830710" y="1015430"/>
            <a:ext cx="4967983" cy="4653646"/>
          </a:xfrm>
          <a:prstGeom prst="rect">
            <a:avLst/>
          </a:prstGeom>
          <a:noFill/>
        </p:spPr>
        <p:txBody>
          <a:bodyPr wrap="square" rtlCol="0">
            <a:spAutoFit/>
          </a:bodyPr>
          <a:lstStyle/>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Grading System Automation</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Adaptation of educational software for students need</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Student can get additional tutor from AI robot</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It could change the role of teachers </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AI can make trial and error learning less intermediating</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Data pored by AI change how schools find, teach, and support students</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52201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576388"/>
          </a:xfrm>
        </p:spPr>
        <p:txBody>
          <a:bodyPr>
            <a:normAutofit fontScale="90000"/>
          </a:bodyPr>
          <a:lstStyle/>
          <a:p>
            <a:r>
              <a:rPr lang="en-GB" sz="4400" dirty="0">
                <a:latin typeface="Times New Roman" panose="02020603050405020304" pitchFamily="18" charset="0"/>
                <a:cs typeface="Times New Roman" panose="02020603050405020304" pitchFamily="18" charset="0"/>
              </a:rPr>
              <a:t>AI in Automotive</a:t>
            </a:r>
            <a:endParaRPr lang="en-US" dirty="0"/>
          </a:p>
        </p:txBody>
      </p:sp>
      <p:sp>
        <p:nvSpPr>
          <p:cNvPr id="3" name="Content Placeholder 2"/>
          <p:cNvSpPr>
            <a:spLocks noGrp="1"/>
          </p:cNvSpPr>
          <p:nvPr>
            <p:ph idx="1"/>
          </p:nvPr>
        </p:nvSpPr>
        <p:spPr>
          <a:xfrm>
            <a:off x="1439501" y="905347"/>
            <a:ext cx="10473099" cy="5952653"/>
          </a:xfrm>
        </p:spPr>
        <p:txBody>
          <a:bodyPr/>
          <a:lstStyle/>
          <a:p>
            <a:endParaRPr lang="en-US" dirty="0"/>
          </a:p>
        </p:txBody>
      </p:sp>
      <p:sp>
        <p:nvSpPr>
          <p:cNvPr id="4" name="Slide Number Placeholder 3"/>
          <p:cNvSpPr>
            <a:spLocks noGrp="1"/>
          </p:cNvSpPr>
          <p:nvPr>
            <p:ph type="sldNum" sz="quarter" idx="12"/>
          </p:nvPr>
        </p:nvSpPr>
        <p:spPr/>
        <p:txBody>
          <a:bodyPr/>
          <a:lstStyle/>
          <a:p>
            <a:fld id="{12E2E444-2EA1-4C0B-BE2D-F36181C1996C}" type="slidenum">
              <a:rPr lang="en-US" smtClean="0"/>
              <a:t>72</a:t>
            </a:fld>
            <a:endParaRPr lang="en-US"/>
          </a:p>
        </p:txBody>
      </p:sp>
      <p:pic>
        <p:nvPicPr>
          <p:cNvPr id="5" name="Picture 2" descr="Artificial Intelligence Reshaping the Automotive Industry - FutureBridge">
            <a:extLst>
              <a:ext uri="{FF2B5EF4-FFF2-40B4-BE49-F238E27FC236}">
                <a16:creationId xmlns:a16="http://schemas.microsoft.com/office/drawing/2014/main" id="{76C7A47E-1D97-4AAF-BD05-5A825F9E2B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336" y="1027508"/>
            <a:ext cx="4664569" cy="27474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rtificial intelligence in transportation advantages, disadvantages &amp;  applications | Science online">
            <a:extLst>
              <a:ext uri="{FF2B5EF4-FFF2-40B4-BE49-F238E27FC236}">
                <a16:creationId xmlns:a16="http://schemas.microsoft.com/office/drawing/2014/main" id="{3BE3D8C2-B230-4D54-B807-FD1D84284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7336" y="3774971"/>
            <a:ext cx="4664568" cy="30106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A50941-70BF-476D-B3D5-B2B9CFCCBC63}"/>
              </a:ext>
            </a:extLst>
          </p:cNvPr>
          <p:cNvSpPr txBox="1"/>
          <p:nvPr/>
        </p:nvSpPr>
        <p:spPr>
          <a:xfrm>
            <a:off x="6691831" y="1549955"/>
            <a:ext cx="4967983" cy="3785652"/>
          </a:xfrm>
          <a:prstGeom prst="rect">
            <a:avLst/>
          </a:prstGeom>
          <a:noFill/>
        </p:spPr>
        <p:txBody>
          <a:bodyPr wrap="square" rtlCol="0">
            <a:spAutoFit/>
          </a:bodyPr>
          <a:lstStyle/>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To select shortest path</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To monitor drivers and vehicles from central controller</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To find nearest gas station</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To avoid vehicle crashing </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To identify less traffic congestion</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To automat vehicles with audition system</a:t>
            </a:r>
          </a:p>
          <a:p>
            <a:pPr>
              <a:lnSpc>
                <a:spcPct val="150000"/>
              </a:lnSpc>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80041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784617"/>
          </a:xfrm>
        </p:spPr>
        <p:txBody>
          <a:bodyPr/>
          <a:lstStyle/>
          <a:p>
            <a:r>
              <a:rPr lang="en-GB" sz="4400" dirty="0">
                <a:latin typeface="Times New Roman" panose="02020603050405020304" pitchFamily="18" charset="0"/>
                <a:cs typeface="Times New Roman" panose="02020603050405020304" pitchFamily="18" charset="0"/>
              </a:rPr>
              <a:t>AI in Robotics</a:t>
            </a:r>
            <a:endParaRPr lang="en-US" dirty="0"/>
          </a:p>
        </p:txBody>
      </p:sp>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64763" y="1004909"/>
            <a:ext cx="3667703" cy="2933348"/>
          </a:xfrm>
        </p:spPr>
      </p:pic>
      <p:sp>
        <p:nvSpPr>
          <p:cNvPr id="4" name="Slide Number Placeholder 3"/>
          <p:cNvSpPr>
            <a:spLocks noGrp="1"/>
          </p:cNvSpPr>
          <p:nvPr>
            <p:ph type="sldNum" sz="quarter" idx="12"/>
          </p:nvPr>
        </p:nvSpPr>
        <p:spPr/>
        <p:txBody>
          <a:bodyPr/>
          <a:lstStyle/>
          <a:p>
            <a:fld id="{12E2E444-2EA1-4C0B-BE2D-F36181C1996C}" type="slidenum">
              <a:rPr lang="en-US" smtClean="0"/>
              <a:t>73</a:t>
            </a:fld>
            <a:endParaRPr lang="en-US"/>
          </a:p>
        </p:txBody>
      </p:sp>
      <p:pic>
        <p:nvPicPr>
          <p:cNvPr id="5" name="Picture 4">
            <a:extLst>
              <a:ext uri="{FF2B5EF4-FFF2-40B4-BE49-F238E27FC236}">
                <a16:creationId xmlns:a16="http://schemas.microsoft.com/office/drawing/2014/main" id="{6210FB78-5AD9-4864-9449-915353D751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6294" y="1118090"/>
            <a:ext cx="3132725" cy="2997403"/>
          </a:xfrm>
          <a:prstGeom prst="rect">
            <a:avLst/>
          </a:prstGeom>
        </p:spPr>
      </p:pic>
      <p:pic>
        <p:nvPicPr>
          <p:cNvPr id="6" name="Picture 5">
            <a:extLst>
              <a:ext uri="{FF2B5EF4-FFF2-40B4-BE49-F238E27FC236}">
                <a16:creationId xmlns:a16="http://schemas.microsoft.com/office/drawing/2014/main" id="{14F6013C-771D-4C35-8571-E25B3AA4E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9019" y="1004909"/>
            <a:ext cx="3441189" cy="3001942"/>
          </a:xfrm>
          <a:prstGeom prst="rect">
            <a:avLst/>
          </a:prstGeom>
        </p:spPr>
      </p:pic>
      <p:sp>
        <p:nvSpPr>
          <p:cNvPr id="8" name="TextBox 7">
            <a:extLst>
              <a:ext uri="{FF2B5EF4-FFF2-40B4-BE49-F238E27FC236}">
                <a16:creationId xmlns:a16="http://schemas.microsoft.com/office/drawing/2014/main" id="{579E023B-7800-478A-ABD5-416ACA536921}"/>
              </a:ext>
            </a:extLst>
          </p:cNvPr>
          <p:cNvSpPr txBox="1"/>
          <p:nvPr/>
        </p:nvSpPr>
        <p:spPr>
          <a:xfrm flipH="1">
            <a:off x="1516294" y="4230644"/>
            <a:ext cx="3132725" cy="646331"/>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AI make the robot to talk and act as human being</a:t>
            </a:r>
            <a:endParaRPr lang="en-US"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52D9FCC-4A28-42D1-B9BF-28B4E43058E1}"/>
              </a:ext>
            </a:extLst>
          </p:cNvPr>
          <p:cNvSpPr txBox="1"/>
          <p:nvPr/>
        </p:nvSpPr>
        <p:spPr>
          <a:xfrm flipH="1">
            <a:off x="4649019" y="4230644"/>
            <a:ext cx="3615745" cy="646331"/>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AI make the robot think deeply hear and feel</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41959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6722D-3CF2-4472-AACE-A206AF4D679B}"/>
              </a:ext>
            </a:extLst>
          </p:cNvPr>
          <p:cNvSpPr>
            <a:spLocks noGrp="1"/>
          </p:cNvSpPr>
          <p:nvPr>
            <p:ph type="title"/>
          </p:nvPr>
        </p:nvSpPr>
        <p:spPr>
          <a:xfrm>
            <a:off x="1913467" y="274638"/>
            <a:ext cx="9999133" cy="855893"/>
          </a:xfrm>
        </p:spPr>
        <p:txBody>
          <a:bodyPr>
            <a:normAutofit/>
          </a:bodyPr>
          <a:lstStyle/>
          <a:p>
            <a:r>
              <a:rPr lang="en-US" sz="2400" b="1" i="0" u="none" strike="noStrike" baseline="0" dirty="0">
                <a:latin typeface="Times New Roman" panose="02020603050405020304" pitchFamily="18" charset="0"/>
              </a:rPr>
              <a:t>Sub fields of AI</a:t>
            </a:r>
            <a:endParaRPr lang="en-US" sz="4800" dirty="0"/>
          </a:p>
        </p:txBody>
      </p:sp>
      <p:sp>
        <p:nvSpPr>
          <p:cNvPr id="3" name="Content Placeholder 2">
            <a:extLst>
              <a:ext uri="{FF2B5EF4-FFF2-40B4-BE49-F238E27FC236}">
                <a16:creationId xmlns:a16="http://schemas.microsoft.com/office/drawing/2014/main" id="{7BEE79C4-0273-4895-8DA1-FBE5EDDD3059}"/>
              </a:ext>
            </a:extLst>
          </p:cNvPr>
          <p:cNvSpPr>
            <a:spLocks noGrp="1"/>
          </p:cNvSpPr>
          <p:nvPr>
            <p:ph idx="1"/>
          </p:nvPr>
        </p:nvSpPr>
        <p:spPr>
          <a:xfrm>
            <a:off x="1356360" y="1130531"/>
            <a:ext cx="8092439" cy="5727469"/>
          </a:xfrm>
        </p:spPr>
        <p:txBody>
          <a:bodyPr/>
          <a:lstStyle/>
          <a:p>
            <a:pPr marL="82550" indent="0" algn="l">
              <a:buNone/>
            </a:pPr>
            <a:r>
              <a:rPr lang="en-US" sz="1800" b="0" i="0" u="none" strike="noStrike" baseline="0" dirty="0">
                <a:latin typeface="Wingdings-Regular"/>
              </a:rPr>
              <a:t> </a:t>
            </a:r>
            <a:r>
              <a:rPr lang="en-US" sz="2400" b="0" i="0" u="none" strike="noStrike" baseline="0" dirty="0">
                <a:latin typeface="Times New Roman" panose="02020603050405020304" pitchFamily="18" charset="0"/>
              </a:rPr>
              <a:t>Neural Networks – e.g. brain modelling, time series prediction, classification</a:t>
            </a:r>
          </a:p>
          <a:p>
            <a:pPr marL="82550" indent="0" algn="l">
              <a:buNone/>
            </a:pPr>
            <a:r>
              <a:rPr lang="en-US" sz="2400" b="0" i="0" u="none" strike="noStrike" baseline="0" dirty="0">
                <a:latin typeface="Wingdings-Regular"/>
              </a:rPr>
              <a:t> </a:t>
            </a:r>
            <a:r>
              <a:rPr lang="en-US" sz="2400" b="0" i="0" u="none" strike="noStrike" baseline="0" dirty="0">
                <a:latin typeface="Times New Roman" panose="02020603050405020304" pitchFamily="18" charset="0"/>
              </a:rPr>
              <a:t>Evolutionary Computation – e.g. genetic algorithms, genetic programming</a:t>
            </a:r>
          </a:p>
          <a:p>
            <a:pPr marL="82550" indent="0" algn="l">
              <a:buNone/>
            </a:pPr>
            <a:r>
              <a:rPr lang="en-US" sz="2400" b="0" i="0" u="none" strike="noStrike" baseline="0" dirty="0">
                <a:latin typeface="Wingdings-Regular"/>
              </a:rPr>
              <a:t> </a:t>
            </a:r>
            <a:r>
              <a:rPr lang="en-US" sz="2400" dirty="0">
                <a:latin typeface="Times New Roman" panose="02020603050405020304" pitchFamily="18" charset="0"/>
                <a:cs typeface="Times New Roman" panose="02020603050405020304" pitchFamily="18" charset="0"/>
              </a:rPr>
              <a:t>C</a:t>
            </a:r>
            <a:r>
              <a:rPr lang="en-US" sz="2400" b="0" i="0" u="none" strike="noStrike" baseline="0" dirty="0">
                <a:latin typeface="Times New Roman" panose="02020603050405020304" pitchFamily="18" charset="0"/>
                <a:cs typeface="Times New Roman" panose="02020603050405020304" pitchFamily="18" charset="0"/>
              </a:rPr>
              <a:t>omputer</a:t>
            </a:r>
            <a:r>
              <a:rPr lang="en-US" sz="2400" dirty="0">
                <a:latin typeface="Wingdings-Regular"/>
                <a:cs typeface="Times New Roman" panose="02020603050405020304" pitchFamily="18" charset="0"/>
              </a:rPr>
              <a:t> </a:t>
            </a:r>
            <a:r>
              <a:rPr lang="en-US" sz="2400" b="0" i="0" u="none" strike="noStrike" baseline="0" dirty="0">
                <a:latin typeface="Times New Roman" panose="02020603050405020304" pitchFamily="18" charset="0"/>
              </a:rPr>
              <a:t>Vision – e.g. object recognition, image understanding</a:t>
            </a:r>
          </a:p>
          <a:p>
            <a:pPr marL="82550" indent="0" algn="l">
              <a:buNone/>
            </a:pPr>
            <a:r>
              <a:rPr lang="en-US" sz="2400" b="0" i="0" u="none" strike="noStrike" baseline="0" dirty="0">
                <a:latin typeface="Wingdings-Regular"/>
              </a:rPr>
              <a:t> </a:t>
            </a:r>
            <a:r>
              <a:rPr lang="en-US" sz="2400" b="0" i="0" u="none" strike="noStrike" baseline="0" dirty="0">
                <a:latin typeface="Times New Roman" panose="02020603050405020304" pitchFamily="18" charset="0"/>
              </a:rPr>
              <a:t>Robotics – e.g. intelligent control, autonomous exploration</a:t>
            </a:r>
          </a:p>
          <a:p>
            <a:pPr marL="82550" indent="0" algn="l">
              <a:buNone/>
            </a:pPr>
            <a:r>
              <a:rPr lang="en-US" sz="2400" b="0" i="0" u="none" strike="noStrike" baseline="0" dirty="0">
                <a:latin typeface="Wingdings-Regular"/>
              </a:rPr>
              <a:t> </a:t>
            </a:r>
            <a:r>
              <a:rPr lang="en-US" sz="2400" b="0" i="0" u="none" strike="noStrike" baseline="0" dirty="0">
                <a:latin typeface="Times New Roman" panose="02020603050405020304" pitchFamily="18" charset="0"/>
              </a:rPr>
              <a:t>Expert Systems – e.g. decision support systems, teaching systems</a:t>
            </a:r>
          </a:p>
          <a:p>
            <a:pPr marL="82550" indent="0" algn="l">
              <a:buNone/>
            </a:pPr>
            <a:r>
              <a:rPr lang="en-US" sz="2400" b="0" i="0" u="none" strike="noStrike" baseline="0" dirty="0">
                <a:latin typeface="Wingdings-Regular"/>
              </a:rPr>
              <a:t> </a:t>
            </a:r>
            <a:r>
              <a:rPr lang="en-US" sz="2400" b="0" i="0" u="none" strike="noStrike" baseline="0" dirty="0">
                <a:latin typeface="Times New Roman" panose="02020603050405020304" pitchFamily="18" charset="0"/>
              </a:rPr>
              <a:t>Speech Processing– e.g. speech recognition and production</a:t>
            </a:r>
          </a:p>
          <a:p>
            <a:pPr marL="82550" indent="0" algn="l">
              <a:buNone/>
            </a:pPr>
            <a:r>
              <a:rPr lang="en-US" sz="2400" b="0" i="0" u="none" strike="noStrike" baseline="0" dirty="0">
                <a:latin typeface="Wingdings-Regular"/>
              </a:rPr>
              <a:t> </a:t>
            </a:r>
            <a:r>
              <a:rPr lang="en-US" sz="2400" b="0" i="0" u="none" strike="noStrike" baseline="0" dirty="0">
                <a:latin typeface="Times New Roman" panose="02020603050405020304" pitchFamily="18" charset="0"/>
              </a:rPr>
              <a:t>Natural Language Processing – e.g. machine translation</a:t>
            </a:r>
          </a:p>
          <a:p>
            <a:pPr marL="82550" indent="0" algn="l">
              <a:buNone/>
            </a:pPr>
            <a:r>
              <a:rPr lang="en-US" sz="2400" b="0" i="0" u="none" strike="noStrike" baseline="0" dirty="0">
                <a:latin typeface="Wingdings-Regular"/>
              </a:rPr>
              <a:t> </a:t>
            </a:r>
            <a:r>
              <a:rPr lang="en-US" sz="2400" b="0" i="0" u="none" strike="noStrike" baseline="0" dirty="0">
                <a:latin typeface="Times New Roman" panose="02020603050405020304" pitchFamily="18" charset="0"/>
              </a:rPr>
              <a:t>Planning – e.g. scheduling, game playing</a:t>
            </a:r>
          </a:p>
          <a:p>
            <a:pPr marL="82550" indent="0" algn="l">
              <a:buNone/>
            </a:pPr>
            <a:r>
              <a:rPr lang="en-US" sz="2400" b="0" i="0" u="none" strike="noStrike" baseline="0" dirty="0">
                <a:latin typeface="Wingdings-Regular"/>
              </a:rPr>
              <a:t> </a:t>
            </a:r>
            <a:r>
              <a:rPr lang="en-US" sz="2400" b="0" i="0" u="none" strike="noStrike" baseline="0" dirty="0">
                <a:latin typeface="Times New Roman" panose="02020603050405020304" pitchFamily="18" charset="0"/>
              </a:rPr>
              <a:t>Machine Learning – e.g. decision tree learning, version space learning</a:t>
            </a:r>
            <a:endParaRPr lang="en-US" sz="36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F62FDBF-6B4A-4A85-A3CE-2D655373CB4D}"/>
              </a:ext>
            </a:extLst>
          </p:cNvPr>
          <p:cNvSpPr>
            <a:spLocks noGrp="1"/>
          </p:cNvSpPr>
          <p:nvPr>
            <p:ph type="sldNum" sz="quarter" idx="12"/>
          </p:nvPr>
        </p:nvSpPr>
        <p:spPr/>
        <p:txBody>
          <a:bodyPr/>
          <a:lstStyle/>
          <a:p>
            <a:fld id="{12E2E444-2EA1-4C0B-BE2D-F36181C1996C}" type="slidenum">
              <a:rPr lang="en-US" smtClean="0"/>
              <a:t>74</a:t>
            </a:fld>
            <a:endParaRPr lang="en-US"/>
          </a:p>
        </p:txBody>
      </p:sp>
    </p:spTree>
    <p:extLst>
      <p:ext uri="{BB962C8B-B14F-4D97-AF65-F5344CB8AC3E}">
        <p14:creationId xmlns:p14="http://schemas.microsoft.com/office/powerpoint/2010/main" val="39813094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686257"/>
          </a:xfrm>
        </p:spPr>
        <p:txBody>
          <a:bodyPr>
            <a:normAutofit fontScale="90000"/>
          </a:bodyPr>
          <a:lstStyle/>
          <a:p>
            <a:r>
              <a:rPr lang="en-US" sz="4400" b="1" dirty="0">
                <a:latin typeface="Times New Roman" panose="02020603050405020304" pitchFamily="18" charset="0"/>
              </a:rPr>
              <a:t>Sub fields of AI</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796" y="1097733"/>
            <a:ext cx="9701939" cy="5565071"/>
          </a:xfrm>
        </p:spPr>
      </p:pic>
      <p:sp>
        <p:nvSpPr>
          <p:cNvPr id="4" name="Slide Number Placeholder 3"/>
          <p:cNvSpPr>
            <a:spLocks noGrp="1"/>
          </p:cNvSpPr>
          <p:nvPr>
            <p:ph type="sldNum" sz="quarter" idx="12"/>
          </p:nvPr>
        </p:nvSpPr>
        <p:spPr/>
        <p:txBody>
          <a:bodyPr/>
          <a:lstStyle/>
          <a:p>
            <a:fld id="{12E2E444-2EA1-4C0B-BE2D-F36181C1996C}" type="slidenum">
              <a:rPr lang="en-US" smtClean="0"/>
              <a:t>75</a:t>
            </a:fld>
            <a:endParaRPr lang="en-US"/>
          </a:p>
        </p:txBody>
      </p:sp>
    </p:spTree>
    <p:extLst>
      <p:ext uri="{BB962C8B-B14F-4D97-AF65-F5344CB8AC3E}">
        <p14:creationId xmlns:p14="http://schemas.microsoft.com/office/powerpoint/2010/main" val="31077731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712190"/>
          </a:xfrm>
        </p:spPr>
        <p:txBody>
          <a:bodyPr>
            <a:normAutofit fontScale="90000"/>
          </a:bodyPr>
          <a:lstStyle/>
          <a:p>
            <a:r>
              <a:rPr lang="en-US" dirty="0"/>
              <a:t>Machine learning and deep learning</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64044" y="1033652"/>
            <a:ext cx="4439481" cy="2497208"/>
          </a:xfrm>
        </p:spPr>
      </p:pic>
      <p:sp>
        <p:nvSpPr>
          <p:cNvPr id="4" name="Slide Number Placeholder 3"/>
          <p:cNvSpPr>
            <a:spLocks noGrp="1"/>
          </p:cNvSpPr>
          <p:nvPr>
            <p:ph type="sldNum" sz="quarter" idx="12"/>
          </p:nvPr>
        </p:nvSpPr>
        <p:spPr/>
        <p:txBody>
          <a:bodyPr/>
          <a:lstStyle/>
          <a:p>
            <a:fld id="{12E2E444-2EA1-4C0B-BE2D-F36181C1996C}" type="slidenum">
              <a:rPr lang="en-US" smtClean="0"/>
              <a:t>76</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360" y="1038594"/>
            <a:ext cx="4599821" cy="258530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4391" y="3623895"/>
            <a:ext cx="4731331" cy="266017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8133" y="3824712"/>
            <a:ext cx="4743450" cy="2667000"/>
          </a:xfrm>
          <a:prstGeom prst="rect">
            <a:avLst/>
          </a:prstGeom>
        </p:spPr>
      </p:pic>
    </p:spTree>
    <p:extLst>
      <p:ext uri="{BB962C8B-B14F-4D97-AF65-F5344CB8AC3E}">
        <p14:creationId xmlns:p14="http://schemas.microsoft.com/office/powerpoint/2010/main" val="29128275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8EB56-448D-48D5-B478-E694239BAD94}"/>
              </a:ext>
            </a:extLst>
          </p:cNvPr>
          <p:cNvSpPr>
            <a:spLocks noGrp="1"/>
          </p:cNvSpPr>
          <p:nvPr>
            <p:ph type="title"/>
          </p:nvPr>
        </p:nvSpPr>
        <p:spPr>
          <a:xfrm>
            <a:off x="1415845" y="142789"/>
            <a:ext cx="9999133" cy="984843"/>
          </a:xfrm>
        </p:spPr>
        <p:txBody>
          <a:bodyPr>
            <a:normAutofit/>
          </a:bodyPr>
          <a:lstStyle/>
          <a:p>
            <a:r>
              <a:rPr lang="en-US" sz="3600" b="1" i="0" u="none" strike="noStrike" baseline="0" dirty="0">
                <a:solidFill>
                  <a:srgbClr val="000000"/>
                </a:solidFill>
              </a:rPr>
              <a:t>Influencers of artificial intelligence </a:t>
            </a:r>
            <a:endParaRPr lang="en-US" sz="3600" b="1" dirty="0"/>
          </a:p>
        </p:txBody>
      </p:sp>
      <p:sp>
        <p:nvSpPr>
          <p:cNvPr id="3" name="Content Placeholder 2">
            <a:extLst>
              <a:ext uri="{FF2B5EF4-FFF2-40B4-BE49-F238E27FC236}">
                <a16:creationId xmlns:a16="http://schemas.microsoft.com/office/drawing/2014/main" id="{FA0D720D-8802-4271-9B73-EBB778E5B056}"/>
              </a:ext>
            </a:extLst>
          </p:cNvPr>
          <p:cNvSpPr>
            <a:spLocks noGrp="1"/>
          </p:cNvSpPr>
          <p:nvPr>
            <p:ph idx="1"/>
          </p:nvPr>
        </p:nvSpPr>
        <p:spPr>
          <a:xfrm>
            <a:off x="1415845" y="1186824"/>
            <a:ext cx="10651237" cy="5671176"/>
          </a:xfrm>
        </p:spPr>
        <p:txBody>
          <a:bodyPr/>
          <a:lstStyle/>
          <a:p>
            <a:pPr marL="82550" indent="0" algn="just">
              <a:buNone/>
            </a:pPr>
            <a:r>
              <a:rPr lang="en-US" b="1" i="0" u="none" strike="noStrike" baseline="0" dirty="0">
                <a:solidFill>
                  <a:srgbClr val="000000"/>
                </a:solidFill>
                <a:latin typeface="Times New Roman" panose="02020603050405020304" pitchFamily="18" charset="0"/>
                <a:cs typeface="Times New Roman" panose="02020603050405020304" pitchFamily="18" charset="0"/>
              </a:rPr>
              <a:t>Big data: </a:t>
            </a:r>
            <a:r>
              <a:rPr lang="en-US" sz="3600" b="0" i="0" u="none" strike="noStrike" baseline="0" dirty="0">
                <a:solidFill>
                  <a:srgbClr val="000000"/>
                </a:solidFill>
                <a:latin typeface="Times New Roman" panose="02020603050405020304" pitchFamily="18" charset="0"/>
              </a:rPr>
              <a:t>huge amounts of data. </a:t>
            </a:r>
            <a:r>
              <a:rPr lang="en-US" sz="3600" dirty="0">
                <a:solidFill>
                  <a:srgbClr val="000000"/>
                </a:solidFill>
                <a:latin typeface="Times New Roman" panose="02020603050405020304" pitchFamily="18" charset="0"/>
              </a:rPr>
              <a:t> </a:t>
            </a:r>
            <a:r>
              <a:rPr lang="en-US" sz="3600" b="0" i="0" u="none" strike="noStrike" baseline="0" dirty="0">
                <a:solidFill>
                  <a:srgbClr val="000000"/>
                </a:solidFill>
                <a:latin typeface="Times New Roman" panose="02020603050405020304" pitchFamily="18" charset="0"/>
              </a:rPr>
              <a:t>Big data requires innovative forms of information processing to draw insights, automate processes, and help decision making </a:t>
            </a:r>
            <a:r>
              <a:rPr lang="en-US" sz="36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600" b="0" i="0" u="none" strike="noStrike" baseline="0" dirty="0">
                <a:solidFill>
                  <a:srgbClr val="000000"/>
                </a:solidFill>
                <a:latin typeface="Times New Roman" panose="02020603050405020304" pitchFamily="18" charset="0"/>
              </a:rPr>
              <a:t>Big data can be </a:t>
            </a:r>
            <a:r>
              <a:rPr lang="en-US" sz="3600" b="1" i="0" u="none" strike="noStrike" baseline="0" dirty="0">
                <a:solidFill>
                  <a:srgbClr val="000000"/>
                </a:solidFill>
                <a:latin typeface="Times New Roman" panose="02020603050405020304" pitchFamily="18" charset="0"/>
              </a:rPr>
              <a:t>structured</a:t>
            </a:r>
            <a:r>
              <a:rPr lang="en-US" sz="3600" b="0" i="0" u="none" strike="noStrike" baseline="0" dirty="0">
                <a:solidFill>
                  <a:srgbClr val="000000"/>
                </a:solidFill>
                <a:latin typeface="Times New Roman" panose="02020603050405020304" pitchFamily="18" charset="0"/>
              </a:rPr>
              <a:t>, </a:t>
            </a:r>
            <a:r>
              <a:rPr lang="en-US" sz="3600" b="1" i="0" u="none" strike="noStrike" baseline="0" dirty="0">
                <a:solidFill>
                  <a:srgbClr val="000000"/>
                </a:solidFill>
                <a:latin typeface="Times New Roman" panose="02020603050405020304" pitchFamily="18" charset="0"/>
              </a:rPr>
              <a:t>semi-structured</a:t>
            </a:r>
            <a:r>
              <a:rPr lang="en-US" sz="3600" b="0" i="0" u="none" strike="noStrike" baseline="0" dirty="0">
                <a:solidFill>
                  <a:srgbClr val="000000"/>
                </a:solidFill>
                <a:latin typeface="Times New Roman" panose="02020603050405020304" pitchFamily="18" charset="0"/>
              </a:rPr>
              <a:t> and </a:t>
            </a:r>
            <a:r>
              <a:rPr lang="en-US" sz="3600" b="1" i="0" u="none" strike="noStrike" baseline="0" dirty="0">
                <a:solidFill>
                  <a:srgbClr val="000000"/>
                </a:solidFill>
                <a:latin typeface="Times New Roman" panose="02020603050405020304" pitchFamily="18" charset="0"/>
              </a:rPr>
              <a:t>unstructured formats</a:t>
            </a:r>
            <a:endParaRPr lang="en-US" sz="3600" b="0" i="0" u="none" strike="noStrike" baseline="0" dirty="0">
              <a:solidFill>
                <a:srgbClr val="000000"/>
              </a:solidFill>
              <a:latin typeface="Times New Roman" panose="02020603050405020304" pitchFamily="18" charset="0"/>
            </a:endParaRPr>
          </a:p>
          <a:p>
            <a:endParaRPr lang="en-US" sz="2000" b="0" i="0" u="none" strike="noStrike" baseline="0" dirty="0">
              <a:solidFill>
                <a:srgbClr val="000000"/>
              </a:solidFill>
              <a:latin typeface="Times New Roman" panose="02020603050405020304" pitchFamily="18" charset="0"/>
              <a:cs typeface="Times New Roman" panose="02020603050405020304" pitchFamily="18" charset="0"/>
            </a:endParaRPr>
          </a:p>
          <a:p>
            <a:endParaRPr lang="en-US" dirty="0"/>
          </a:p>
        </p:txBody>
      </p:sp>
      <p:pic>
        <p:nvPicPr>
          <p:cNvPr id="1026" name="Picture 2" descr="Big Data: 20 Free Big Data Sources Everyone Should Know">
            <a:extLst>
              <a:ext uri="{FF2B5EF4-FFF2-40B4-BE49-F238E27FC236}">
                <a16:creationId xmlns:a16="http://schemas.microsoft.com/office/drawing/2014/main" id="{9EF8DF52-0DE5-4746-BCB4-5DC56B95A7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4573" y="4377128"/>
            <a:ext cx="3276542" cy="18456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E39989C-0218-4E42-947C-76048FF27D3A}"/>
              </a:ext>
            </a:extLst>
          </p:cNvPr>
          <p:cNvPicPr>
            <a:picLocks noChangeAspect="1"/>
          </p:cNvPicPr>
          <p:nvPr/>
        </p:nvPicPr>
        <p:blipFill>
          <a:blip r:embed="rId4"/>
          <a:stretch>
            <a:fillRect/>
          </a:stretch>
        </p:blipFill>
        <p:spPr>
          <a:xfrm>
            <a:off x="6658948" y="4152276"/>
            <a:ext cx="4670301" cy="2293494"/>
          </a:xfrm>
          <a:prstGeom prst="rect">
            <a:avLst/>
          </a:prstGeom>
        </p:spPr>
      </p:pic>
      <p:sp>
        <p:nvSpPr>
          <p:cNvPr id="4" name="Slide Number Placeholder 3">
            <a:extLst>
              <a:ext uri="{FF2B5EF4-FFF2-40B4-BE49-F238E27FC236}">
                <a16:creationId xmlns:a16="http://schemas.microsoft.com/office/drawing/2014/main" id="{ACE00787-CDDC-4605-800E-0D09C42D0522}"/>
              </a:ext>
            </a:extLst>
          </p:cNvPr>
          <p:cNvSpPr>
            <a:spLocks noGrp="1"/>
          </p:cNvSpPr>
          <p:nvPr>
            <p:ph type="sldNum" sz="quarter" idx="12"/>
          </p:nvPr>
        </p:nvSpPr>
        <p:spPr/>
        <p:txBody>
          <a:bodyPr/>
          <a:lstStyle/>
          <a:p>
            <a:fld id="{12E2E444-2EA1-4C0B-BE2D-F36181C1996C}" type="slidenum">
              <a:rPr lang="en-US" smtClean="0"/>
              <a:t>77</a:t>
            </a:fld>
            <a:endParaRPr lang="en-US"/>
          </a:p>
        </p:txBody>
      </p:sp>
    </p:spTree>
    <p:extLst>
      <p:ext uri="{BB962C8B-B14F-4D97-AF65-F5344CB8AC3E}">
        <p14:creationId xmlns:p14="http://schemas.microsoft.com/office/powerpoint/2010/main" val="1906521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2FE26-BF36-4DE9-B8CA-94F9710673E2}"/>
              </a:ext>
            </a:extLst>
          </p:cNvPr>
          <p:cNvSpPr>
            <a:spLocks noGrp="1"/>
          </p:cNvSpPr>
          <p:nvPr>
            <p:ph type="title"/>
          </p:nvPr>
        </p:nvSpPr>
        <p:spPr>
          <a:xfrm>
            <a:off x="1913467" y="274638"/>
            <a:ext cx="9999133" cy="801994"/>
          </a:xfrm>
        </p:spPr>
        <p:txBody>
          <a:bodyPr/>
          <a:lstStyle/>
          <a:p>
            <a:r>
              <a:rPr lang="en-US" dirty="0"/>
              <a:t>Con…</a:t>
            </a:r>
          </a:p>
        </p:txBody>
      </p:sp>
      <p:sp>
        <p:nvSpPr>
          <p:cNvPr id="3" name="Content Placeholder 2">
            <a:extLst>
              <a:ext uri="{FF2B5EF4-FFF2-40B4-BE49-F238E27FC236}">
                <a16:creationId xmlns:a16="http://schemas.microsoft.com/office/drawing/2014/main" id="{CCEC28C0-97EB-4545-A085-32B841DC1478}"/>
              </a:ext>
            </a:extLst>
          </p:cNvPr>
          <p:cNvSpPr>
            <a:spLocks noGrp="1"/>
          </p:cNvSpPr>
          <p:nvPr>
            <p:ph idx="1"/>
          </p:nvPr>
        </p:nvSpPr>
        <p:spPr>
          <a:xfrm>
            <a:off x="1430594" y="1197077"/>
            <a:ext cx="10761406" cy="4800600"/>
          </a:xfrm>
        </p:spPr>
        <p:txBody>
          <a:bodyPr/>
          <a:lstStyle/>
          <a:p>
            <a:pPr marL="82550" indent="0">
              <a:buNone/>
            </a:pPr>
            <a:r>
              <a:rPr lang="en-US" sz="3200" b="1" i="0" u="none" strike="noStrike" baseline="0" dirty="0">
                <a:solidFill>
                  <a:srgbClr val="000000"/>
                </a:solidFill>
                <a:latin typeface="Times New Roman" panose="02020603050405020304" pitchFamily="18" charset="0"/>
                <a:cs typeface="Times New Roman" panose="02020603050405020304" pitchFamily="18" charset="0"/>
              </a:rPr>
              <a:t>Advancements in computer processing speed and new chip architectures </a:t>
            </a:r>
          </a:p>
          <a:p>
            <a:pPr algn="just"/>
            <a:r>
              <a:rPr lang="en-US" sz="3200" b="0" i="0" u="none" strike="noStrike" baseline="0" dirty="0">
                <a:solidFill>
                  <a:srgbClr val="000000"/>
                </a:solidFill>
                <a:latin typeface="Times New Roman" panose="02020603050405020304" pitchFamily="18" charset="0"/>
              </a:rPr>
              <a:t>Significant advancements in computer processing and memory speeds enable us to make sense of the information that is generated by big data more quickly </a:t>
            </a:r>
          </a:p>
          <a:p>
            <a:pPr algn="just"/>
            <a:r>
              <a:rPr lang="en-US" sz="3200" b="0" i="0" u="none" strike="noStrike" baseline="0" dirty="0">
                <a:solidFill>
                  <a:srgbClr val="000000"/>
                </a:solidFill>
                <a:latin typeface="Times New Roman" panose="02020603050405020304" pitchFamily="18" charset="0"/>
              </a:rPr>
              <a:t>In recent years, big data and the ability to process a large amount of data at high speeds have enabled researchers and developers to access and work with </a:t>
            </a:r>
            <a:r>
              <a:rPr lang="en-US" sz="3200" b="0" i="0" u="none" strike="noStrike" baseline="0" dirty="0">
                <a:solidFill>
                  <a:srgbClr val="FF0000"/>
                </a:solidFill>
                <a:latin typeface="Times New Roman" panose="02020603050405020304" pitchFamily="18" charset="0"/>
              </a:rPr>
              <a:t>massive sets </a:t>
            </a:r>
            <a:r>
              <a:rPr lang="en-US" sz="3200" b="0" i="0" u="none" strike="noStrike" baseline="0" dirty="0">
                <a:solidFill>
                  <a:srgbClr val="000000"/>
                </a:solidFill>
                <a:latin typeface="Times New Roman" panose="02020603050405020304" pitchFamily="18" charset="0"/>
              </a:rPr>
              <a:t>of data </a:t>
            </a:r>
            <a:endParaRPr lang="en-US" sz="3200" b="1" i="0" u="none" strike="noStrike" baseline="0" dirty="0">
              <a:solidFill>
                <a:srgbClr val="00000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87DC3763-1777-4AF7-9B94-DC16EB274492}"/>
              </a:ext>
            </a:extLst>
          </p:cNvPr>
          <p:cNvSpPr>
            <a:spLocks noGrp="1"/>
          </p:cNvSpPr>
          <p:nvPr>
            <p:ph type="sldNum" sz="quarter" idx="12"/>
          </p:nvPr>
        </p:nvSpPr>
        <p:spPr/>
        <p:txBody>
          <a:bodyPr/>
          <a:lstStyle/>
          <a:p>
            <a:fld id="{12E2E444-2EA1-4C0B-BE2D-F36181C1996C}" type="slidenum">
              <a:rPr lang="en-US" smtClean="0"/>
              <a:t>78</a:t>
            </a:fld>
            <a:endParaRPr lang="en-US"/>
          </a:p>
        </p:txBody>
      </p:sp>
    </p:spTree>
    <p:extLst>
      <p:ext uri="{BB962C8B-B14F-4D97-AF65-F5344CB8AC3E}">
        <p14:creationId xmlns:p14="http://schemas.microsoft.com/office/powerpoint/2010/main" val="27444424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3C26B-CDF4-4255-B668-F7F797153D04}"/>
              </a:ext>
            </a:extLst>
          </p:cNvPr>
          <p:cNvSpPr>
            <a:spLocks noGrp="1"/>
          </p:cNvSpPr>
          <p:nvPr>
            <p:ph type="title"/>
          </p:nvPr>
        </p:nvSpPr>
        <p:spPr>
          <a:xfrm>
            <a:off x="1913467" y="274638"/>
            <a:ext cx="9999133" cy="713504"/>
          </a:xfrm>
        </p:spPr>
        <p:txBody>
          <a:bodyPr>
            <a:normAutofit fontScale="90000"/>
          </a:bodyPr>
          <a:lstStyle/>
          <a:p>
            <a:r>
              <a:rPr lang="en-US" dirty="0"/>
              <a:t>Con…</a:t>
            </a:r>
          </a:p>
        </p:txBody>
      </p:sp>
      <p:sp>
        <p:nvSpPr>
          <p:cNvPr id="3" name="Content Placeholder 2">
            <a:extLst>
              <a:ext uri="{FF2B5EF4-FFF2-40B4-BE49-F238E27FC236}">
                <a16:creationId xmlns:a16="http://schemas.microsoft.com/office/drawing/2014/main" id="{B1B3DFFD-0708-458F-92D8-5731E09D8E21}"/>
              </a:ext>
            </a:extLst>
          </p:cNvPr>
          <p:cNvSpPr>
            <a:spLocks noGrp="1"/>
          </p:cNvSpPr>
          <p:nvPr>
            <p:ph idx="1"/>
          </p:nvPr>
        </p:nvSpPr>
        <p:spPr>
          <a:xfrm>
            <a:off x="1474839" y="988142"/>
            <a:ext cx="10437761" cy="5595220"/>
          </a:xfrm>
        </p:spPr>
        <p:txBody>
          <a:bodyPr/>
          <a:lstStyle/>
          <a:p>
            <a:pPr marL="82550" indent="0">
              <a:buNone/>
            </a:pPr>
            <a:r>
              <a:rPr lang="en-US" sz="3000" b="1" i="0" u="none" strike="noStrike" baseline="0" dirty="0">
                <a:solidFill>
                  <a:srgbClr val="000000"/>
                </a:solidFill>
                <a:latin typeface="Times New Roman" panose="02020603050405020304" pitchFamily="18" charset="0"/>
                <a:cs typeface="Times New Roman" panose="02020603050405020304" pitchFamily="18" charset="0"/>
              </a:rPr>
              <a:t>Cloud computing and </a:t>
            </a:r>
            <a:r>
              <a:rPr lang="en-US" sz="3000" b="1" i="0" u="none" strike="noStrike" baseline="0" dirty="0">
                <a:solidFill>
                  <a:srgbClr val="000000"/>
                </a:solidFill>
              </a:rPr>
              <a:t>application programming interfaces(</a:t>
            </a:r>
            <a:r>
              <a:rPr lang="en-US" sz="3000" b="1" i="0" u="none" strike="noStrike" baseline="0" dirty="0">
                <a:solidFill>
                  <a:srgbClr val="000000"/>
                </a:solidFill>
                <a:latin typeface="Times New Roman" panose="02020603050405020304" pitchFamily="18" charset="0"/>
                <a:cs typeface="Times New Roman" panose="02020603050405020304" pitchFamily="18" charset="0"/>
              </a:rPr>
              <a:t>APIs) </a:t>
            </a:r>
          </a:p>
          <a:p>
            <a:r>
              <a:rPr lang="en-US" sz="3200" b="0" i="0" u="none" strike="noStrike" baseline="0" dirty="0">
                <a:solidFill>
                  <a:srgbClr val="000000"/>
                </a:solidFill>
                <a:latin typeface="Times New Roman" panose="02020603050405020304" pitchFamily="18" charset="0"/>
              </a:rPr>
              <a:t>Cloud computing is a general term that describes the </a:t>
            </a:r>
            <a:r>
              <a:rPr lang="en-US" sz="3200" b="0" i="0" u="none" strike="noStrike" baseline="0" dirty="0">
                <a:solidFill>
                  <a:srgbClr val="FF0000"/>
                </a:solidFill>
                <a:latin typeface="Times New Roman" panose="02020603050405020304" pitchFamily="18" charset="0"/>
              </a:rPr>
              <a:t>delivery of on-demand services, usually through the internet, on a pay-per-use</a:t>
            </a:r>
            <a:r>
              <a:rPr lang="en-US" sz="3200" b="0" i="0" u="none" strike="noStrike" baseline="0" dirty="0">
                <a:solidFill>
                  <a:srgbClr val="000000"/>
                </a:solidFill>
                <a:latin typeface="Times New Roman" panose="02020603050405020304" pitchFamily="18" charset="0"/>
              </a:rPr>
              <a:t> basis </a:t>
            </a:r>
          </a:p>
          <a:p>
            <a:r>
              <a:rPr lang="en-US" b="0" i="0" u="none" strike="noStrike" baseline="0" dirty="0">
                <a:solidFill>
                  <a:srgbClr val="000000"/>
                </a:solidFill>
                <a:latin typeface="Times New Roman" panose="02020603050405020304" pitchFamily="18" charset="0"/>
              </a:rPr>
              <a:t>application programming interfaces (APIs) expose capabilities and services. </a:t>
            </a:r>
            <a:r>
              <a:rPr lang="en-US" b="0" i="0" u="none" strike="noStrike" baseline="0" dirty="0">
                <a:solidFill>
                  <a:srgbClr val="FF0000"/>
                </a:solidFill>
                <a:latin typeface="Times New Roman" panose="02020603050405020304" pitchFamily="18" charset="0"/>
              </a:rPr>
              <a:t>APIs</a:t>
            </a:r>
            <a:r>
              <a:rPr lang="en-US" b="0" i="0" u="none" strike="noStrike" baseline="0" dirty="0">
                <a:solidFill>
                  <a:srgbClr val="000000"/>
                </a:solidFill>
                <a:latin typeface="Times New Roman" panose="02020603050405020304" pitchFamily="18" charset="0"/>
              </a:rPr>
              <a:t> enable </a:t>
            </a:r>
            <a:r>
              <a:rPr lang="en-US" b="0" i="0" u="none" strike="noStrike" baseline="0" dirty="0">
                <a:solidFill>
                  <a:srgbClr val="FF0000"/>
                </a:solidFill>
                <a:latin typeface="Times New Roman" panose="02020603050405020304" pitchFamily="18" charset="0"/>
              </a:rPr>
              <a:t>software components to communicate with each other easily</a:t>
            </a:r>
            <a:r>
              <a:rPr lang="en-US" b="0" i="0" u="none" strike="noStrike" baseline="0" dirty="0">
                <a:solidFill>
                  <a:srgbClr val="000000"/>
                </a:solidFill>
                <a:latin typeface="Times New Roman" panose="02020603050405020304" pitchFamily="18" charset="0"/>
              </a:rPr>
              <a:t> </a:t>
            </a:r>
          </a:p>
          <a:p>
            <a:r>
              <a:rPr lang="en-US" sz="2800" b="0" i="0" u="none" strike="noStrike" baseline="0" dirty="0">
                <a:solidFill>
                  <a:srgbClr val="000000"/>
                </a:solidFill>
                <a:latin typeface="Times New Roman" panose="02020603050405020304" pitchFamily="18" charset="0"/>
              </a:rPr>
              <a:t>AI APIs are usually delivered on an open cloud-based platform on which developers can infuse AI capabilities into digital applications, products, and operations by using one or more of the available APIs. </a:t>
            </a:r>
            <a:endParaRPr lang="en-US" sz="6600" b="1" i="0" u="none" strike="noStrike" baseline="0" dirty="0">
              <a:solidFill>
                <a:srgbClr val="00000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54A1D904-B0D6-4110-B3F6-959584E2AB39}"/>
              </a:ext>
            </a:extLst>
          </p:cNvPr>
          <p:cNvSpPr>
            <a:spLocks noGrp="1"/>
          </p:cNvSpPr>
          <p:nvPr>
            <p:ph type="sldNum" sz="quarter" idx="12"/>
          </p:nvPr>
        </p:nvSpPr>
        <p:spPr/>
        <p:txBody>
          <a:bodyPr/>
          <a:lstStyle/>
          <a:p>
            <a:fld id="{12E2E444-2EA1-4C0B-BE2D-F36181C1996C}" type="slidenum">
              <a:rPr lang="en-US" smtClean="0"/>
              <a:t>79</a:t>
            </a:fld>
            <a:endParaRPr lang="en-US"/>
          </a:p>
        </p:txBody>
      </p:sp>
    </p:spTree>
    <p:extLst>
      <p:ext uri="{BB962C8B-B14F-4D97-AF65-F5344CB8AC3E}">
        <p14:creationId xmlns:p14="http://schemas.microsoft.com/office/powerpoint/2010/main" val="2975766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E731-2150-4DBC-A73E-8D4F4A288EF5}"/>
              </a:ext>
            </a:extLst>
          </p:cNvPr>
          <p:cNvSpPr>
            <a:spLocks noGrp="1"/>
          </p:cNvSpPr>
          <p:nvPr>
            <p:ph type="title"/>
          </p:nvPr>
        </p:nvSpPr>
        <p:spPr>
          <a:xfrm>
            <a:off x="1913467" y="274638"/>
            <a:ext cx="9999133" cy="290627"/>
          </a:xfrm>
        </p:spPr>
        <p:txBody>
          <a:bodyPr>
            <a:normAutofit fontScale="90000"/>
          </a:bodyPr>
          <a:lstStyle/>
          <a:p>
            <a:r>
              <a:rPr lang="en-US" sz="3200" dirty="0"/>
              <a:t>Historical…con..</a:t>
            </a:r>
          </a:p>
        </p:txBody>
      </p:sp>
      <p:sp>
        <p:nvSpPr>
          <p:cNvPr id="3" name="Content Placeholder 2">
            <a:extLst>
              <a:ext uri="{FF2B5EF4-FFF2-40B4-BE49-F238E27FC236}">
                <a16:creationId xmlns:a16="http://schemas.microsoft.com/office/drawing/2014/main" id="{A4B5653A-358B-4432-9C51-CA69C84C229F}"/>
              </a:ext>
            </a:extLst>
          </p:cNvPr>
          <p:cNvSpPr>
            <a:spLocks noGrp="1"/>
          </p:cNvSpPr>
          <p:nvPr>
            <p:ph idx="1"/>
          </p:nvPr>
        </p:nvSpPr>
        <p:spPr>
          <a:xfrm>
            <a:off x="1357745" y="681645"/>
            <a:ext cx="10834255" cy="6051664"/>
          </a:xfrm>
        </p:spPr>
        <p:txBody>
          <a:bodyPr/>
          <a:lstStyle/>
          <a:p>
            <a:pPr marL="82550" indent="0">
              <a:buNone/>
            </a:pPr>
            <a:r>
              <a:rPr lang="en-US" sz="2400" b="1" i="1" dirty="0">
                <a:solidFill>
                  <a:srgbClr val="000000"/>
                </a:solidFill>
                <a:latin typeface="Times New Roman" panose="02020603050405020304" pitchFamily="18" charset="0"/>
              </a:rPr>
              <a:t>Industrial Revolution (IR 1.0)</a:t>
            </a:r>
            <a:r>
              <a:rPr lang="en-US" sz="2400" dirty="0">
                <a:solidFill>
                  <a:srgbClr val="000000"/>
                </a:solidFill>
                <a:latin typeface="Times New Roman" panose="02020603050405020304" pitchFamily="18" charset="0"/>
              </a:rPr>
              <a:t> (1760s)</a:t>
            </a:r>
            <a:endParaRPr lang="en-US" sz="2400" b="1" dirty="0"/>
          </a:p>
          <a:p>
            <a:r>
              <a:rPr lang="en-US" sz="2800" b="0" i="0" u="none" strike="noStrike" baseline="0" dirty="0">
                <a:solidFill>
                  <a:srgbClr val="000000"/>
                </a:solidFill>
                <a:latin typeface="Times New Roman" panose="02020603050405020304" pitchFamily="18" charset="0"/>
              </a:rPr>
              <a:t>described as a transition to new manufacturing processes</a:t>
            </a:r>
          </a:p>
          <a:p>
            <a:r>
              <a:rPr lang="en-US" sz="2800" b="0" i="0" u="none" strike="noStrike" baseline="0" dirty="0">
                <a:solidFill>
                  <a:srgbClr val="000000"/>
                </a:solidFill>
                <a:latin typeface="Times New Roman" panose="02020603050405020304" pitchFamily="18" charset="0"/>
              </a:rPr>
              <a:t>going from hand production methods to machines, the increasing use of steam power , the development of machine tools and the rise of the factory system.</a:t>
            </a:r>
          </a:p>
          <a:p>
            <a:pPr marL="82550" indent="0">
              <a:buNone/>
            </a:pPr>
            <a:r>
              <a:rPr lang="en-US" sz="2800" b="1" i="0" u="none" strike="noStrike" baseline="0" dirty="0">
                <a:solidFill>
                  <a:srgbClr val="000000"/>
                </a:solidFill>
              </a:rPr>
              <a:t>Industrial Revolution (IR 2.0)</a:t>
            </a:r>
            <a:r>
              <a:rPr lang="en-US" sz="2800" dirty="0">
                <a:solidFill>
                  <a:srgbClr val="000000"/>
                </a:solidFill>
                <a:latin typeface="Times New Roman" panose="02020603050405020304" pitchFamily="18" charset="0"/>
              </a:rPr>
              <a:t> (1870s)</a:t>
            </a:r>
          </a:p>
          <a:p>
            <a:pPr marL="82550" indent="0">
              <a:buNone/>
            </a:pPr>
            <a:r>
              <a:rPr lang="en-US" sz="2800" b="0" i="0" u="none" strike="noStrike" baseline="0" dirty="0">
                <a:solidFill>
                  <a:srgbClr val="000000"/>
                </a:solidFill>
                <a:latin typeface="Times New Roman" panose="02020603050405020304" pitchFamily="18" charset="0"/>
              </a:rPr>
              <a:t>also known as the </a:t>
            </a:r>
            <a:r>
              <a:rPr lang="en-US" sz="2800" b="0" i="1" u="none" strike="noStrike" baseline="0" dirty="0">
                <a:solidFill>
                  <a:srgbClr val="FF0000"/>
                </a:solidFill>
                <a:latin typeface="Times New Roman" panose="02020603050405020304" pitchFamily="18" charset="0"/>
              </a:rPr>
              <a:t>Technological Revolution</a:t>
            </a:r>
            <a:r>
              <a:rPr lang="en-US" sz="2800" b="0" i="0" u="none" strike="noStrike" baseline="0" dirty="0">
                <a:solidFill>
                  <a:srgbClr val="000000"/>
                </a:solidFill>
                <a:latin typeface="Times New Roman" panose="02020603050405020304" pitchFamily="18" charset="0"/>
              </a:rPr>
              <a:t>, </a:t>
            </a:r>
          </a:p>
          <a:p>
            <a:r>
              <a:rPr lang="en-US" sz="2800" b="0" i="0" u="none" strike="noStrike" baseline="0" dirty="0">
                <a:solidFill>
                  <a:srgbClr val="000000"/>
                </a:solidFill>
                <a:latin typeface="Times New Roman" panose="02020603050405020304" pitchFamily="18" charset="0"/>
              </a:rPr>
              <a:t>included the development of methods for manufacturing interchangeable parts and widespread adoption of pre-existing technological systems such as telegraph and railroad networks. </a:t>
            </a:r>
          </a:p>
          <a:p>
            <a:pPr marL="82550" indent="0">
              <a:buNone/>
            </a:pPr>
            <a:r>
              <a:rPr lang="en-US" sz="2800" b="0" i="0" u="none" strike="noStrike" baseline="0" dirty="0">
                <a:solidFill>
                  <a:srgbClr val="000000"/>
                </a:solidFill>
                <a:latin typeface="Times New Roman" panose="02020603050405020304" pitchFamily="18" charset="0"/>
              </a:rPr>
              <a:t>This adoption allowed the vast movement of people and ideas, enhancing communication. Moreover, new technological systems were introduced, such as electrical power</a:t>
            </a:r>
            <a:r>
              <a:rPr lang="en-US" sz="2800" dirty="0">
                <a:solidFill>
                  <a:srgbClr val="000000"/>
                </a:solidFill>
                <a:latin typeface="Times New Roman" panose="02020603050405020304" pitchFamily="18" charset="0"/>
              </a:rPr>
              <a:t> and telephone</a:t>
            </a:r>
            <a:endParaRPr lang="en-US" sz="2800" b="1" dirty="0"/>
          </a:p>
        </p:txBody>
      </p:sp>
      <p:sp>
        <p:nvSpPr>
          <p:cNvPr id="4" name="Slide Number Placeholder 3">
            <a:extLst>
              <a:ext uri="{FF2B5EF4-FFF2-40B4-BE49-F238E27FC236}">
                <a16:creationId xmlns:a16="http://schemas.microsoft.com/office/drawing/2014/main" id="{156D5681-6A43-45DF-96C4-243724478252}"/>
              </a:ext>
            </a:extLst>
          </p:cNvPr>
          <p:cNvSpPr>
            <a:spLocks noGrp="1"/>
          </p:cNvSpPr>
          <p:nvPr>
            <p:ph type="sldNum" sz="quarter" idx="12"/>
          </p:nvPr>
        </p:nvSpPr>
        <p:spPr/>
        <p:txBody>
          <a:bodyPr/>
          <a:lstStyle/>
          <a:p>
            <a:fld id="{12E2E444-2EA1-4C0B-BE2D-F36181C1996C}" type="slidenum">
              <a:rPr lang="en-US" smtClean="0"/>
              <a:t>8</a:t>
            </a:fld>
            <a:endParaRPr lang="en-US"/>
          </a:p>
        </p:txBody>
      </p:sp>
    </p:spTree>
    <p:extLst>
      <p:ext uri="{BB962C8B-B14F-4D97-AF65-F5344CB8AC3E}">
        <p14:creationId xmlns:p14="http://schemas.microsoft.com/office/powerpoint/2010/main" val="41673819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0D697-7F59-494D-A65C-A11362B0888F}"/>
              </a:ext>
            </a:extLst>
          </p:cNvPr>
          <p:cNvSpPr>
            <a:spLocks noGrp="1"/>
          </p:cNvSpPr>
          <p:nvPr>
            <p:ph type="title"/>
          </p:nvPr>
        </p:nvSpPr>
        <p:spPr>
          <a:xfrm>
            <a:off x="1913467" y="274638"/>
            <a:ext cx="9999133" cy="787246"/>
          </a:xfrm>
        </p:spPr>
        <p:txBody>
          <a:bodyPr/>
          <a:lstStyle/>
          <a:p>
            <a:r>
              <a:rPr lang="en-US" dirty="0"/>
              <a:t>Con…</a:t>
            </a:r>
          </a:p>
        </p:txBody>
      </p:sp>
      <p:sp>
        <p:nvSpPr>
          <p:cNvPr id="3" name="Content Placeholder 2">
            <a:extLst>
              <a:ext uri="{FF2B5EF4-FFF2-40B4-BE49-F238E27FC236}">
                <a16:creationId xmlns:a16="http://schemas.microsoft.com/office/drawing/2014/main" id="{9023B7A5-9F16-447D-86FB-336E4541D0DA}"/>
              </a:ext>
            </a:extLst>
          </p:cNvPr>
          <p:cNvSpPr>
            <a:spLocks noGrp="1"/>
          </p:cNvSpPr>
          <p:nvPr>
            <p:ph idx="1"/>
          </p:nvPr>
        </p:nvSpPr>
        <p:spPr>
          <a:xfrm>
            <a:off x="1488357" y="1036042"/>
            <a:ext cx="10334523" cy="5821958"/>
          </a:xfrm>
        </p:spPr>
        <p:txBody>
          <a:bodyPr/>
          <a:lstStyle/>
          <a:p>
            <a:pPr marL="82550" indent="0">
              <a:buNone/>
            </a:pPr>
            <a:r>
              <a:rPr lang="en-US" sz="3200" b="1" i="0" u="none" strike="noStrike" baseline="0" dirty="0">
                <a:solidFill>
                  <a:srgbClr val="000000"/>
                </a:solidFill>
                <a:latin typeface="Times New Roman" panose="02020603050405020304" pitchFamily="18" charset="0"/>
                <a:cs typeface="Times New Roman" panose="02020603050405020304" pitchFamily="18" charset="0"/>
              </a:rPr>
              <a:t>The emergence of data science </a:t>
            </a:r>
          </a:p>
          <a:p>
            <a:pPr marL="82550" indent="0">
              <a:buNone/>
            </a:pPr>
            <a:r>
              <a:rPr lang="en-US" b="0" i="0" u="none" strike="noStrike" baseline="0" dirty="0">
                <a:solidFill>
                  <a:srgbClr val="000000"/>
                </a:solidFill>
                <a:latin typeface="Times New Roman" panose="02020603050405020304" pitchFamily="18" charset="0"/>
              </a:rPr>
              <a:t>Data science has emerged in the last few years as a new profession that combines several disciplines, such as </a:t>
            </a:r>
            <a:r>
              <a:rPr lang="en-US" b="1" i="0" u="none" strike="noStrike" baseline="0" dirty="0">
                <a:solidFill>
                  <a:srgbClr val="FF0000"/>
                </a:solidFill>
                <a:latin typeface="Times New Roman" panose="02020603050405020304" pitchFamily="18" charset="0"/>
              </a:rPr>
              <a:t>statistics, data analysis, machine learning</a:t>
            </a:r>
            <a:r>
              <a:rPr lang="en-US" b="0" i="0" u="none" strike="noStrike" baseline="0" dirty="0">
                <a:solidFill>
                  <a:srgbClr val="000000"/>
                </a:solidFill>
                <a:latin typeface="Times New Roman" panose="02020603050405020304" pitchFamily="18" charset="0"/>
              </a:rPr>
              <a:t>, and others</a:t>
            </a:r>
          </a:p>
          <a:p>
            <a:pPr marL="82550" indent="0">
              <a:buNone/>
            </a:pPr>
            <a:r>
              <a:rPr lang="en-US" sz="2800" b="0" i="0" u="none" strike="noStrike" baseline="0" dirty="0">
                <a:solidFill>
                  <a:srgbClr val="000000"/>
                </a:solidFill>
                <a:latin typeface="Times New Roman" panose="02020603050405020304" pitchFamily="18" charset="0"/>
              </a:rPr>
              <a:t>The goal of data science is to </a:t>
            </a:r>
            <a:r>
              <a:rPr lang="en-US" sz="2800" b="0" i="0" u="none" strike="noStrike" baseline="0" dirty="0">
                <a:solidFill>
                  <a:srgbClr val="FF0000"/>
                </a:solidFill>
                <a:latin typeface="Times New Roman" panose="02020603050405020304" pitchFamily="18" charset="0"/>
              </a:rPr>
              <a:t>extract knowledge </a:t>
            </a:r>
            <a:r>
              <a:rPr lang="en-US" sz="2800" b="0" i="0" u="none" strike="noStrike" baseline="0" dirty="0">
                <a:solidFill>
                  <a:srgbClr val="000000"/>
                </a:solidFill>
                <a:latin typeface="Times New Roman" panose="02020603050405020304" pitchFamily="18" charset="0"/>
              </a:rPr>
              <a:t>or i</a:t>
            </a:r>
            <a:r>
              <a:rPr lang="en-US" sz="2800" b="0" i="0" u="none" strike="noStrike" baseline="0" dirty="0">
                <a:solidFill>
                  <a:srgbClr val="FF0000"/>
                </a:solidFill>
                <a:latin typeface="Times New Roman" panose="02020603050405020304" pitchFamily="18" charset="0"/>
              </a:rPr>
              <a:t>nsights</a:t>
            </a:r>
            <a:r>
              <a:rPr lang="en-US" sz="2800" b="0" i="0" u="none" strike="noStrike" baseline="0" dirty="0">
                <a:solidFill>
                  <a:srgbClr val="000000"/>
                </a:solidFill>
                <a:latin typeface="Times New Roman" panose="02020603050405020304" pitchFamily="18" charset="0"/>
              </a:rPr>
              <a:t> from data in various forms, either structured or unstructured, which is like data mining</a:t>
            </a:r>
            <a:r>
              <a:rPr lang="en-US" sz="1800" b="0" i="0" u="none" strike="noStrike" baseline="0" dirty="0">
                <a:solidFill>
                  <a:srgbClr val="000000"/>
                </a:solidFill>
                <a:latin typeface="Times New Roman" panose="02020603050405020304" pitchFamily="18" charset="0"/>
              </a:rPr>
              <a:t>. </a:t>
            </a:r>
            <a:r>
              <a:rPr lang="en-US" b="0" i="0" u="none" strike="noStrike" baseline="0" dirty="0">
                <a:solidFill>
                  <a:srgbClr val="000000"/>
                </a:solidFill>
                <a:latin typeface="Times New Roman" panose="02020603050405020304" pitchFamily="18" charset="0"/>
              </a:rPr>
              <a:t> </a:t>
            </a:r>
            <a:endParaRPr lang="en-US" sz="4800" b="1" i="0" u="none" strike="noStrike" baseline="0" dirty="0">
              <a:solidFill>
                <a:srgbClr val="000000"/>
              </a:solidFill>
              <a:latin typeface="Times New Roman" panose="02020603050405020304" pitchFamily="18" charset="0"/>
              <a:cs typeface="Times New Roman" panose="02020603050405020304" pitchFamily="18" charset="0"/>
            </a:endParaRPr>
          </a:p>
          <a:p>
            <a:endParaRPr lang="en-US" dirty="0"/>
          </a:p>
        </p:txBody>
      </p:sp>
      <p:pic>
        <p:nvPicPr>
          <p:cNvPr id="2050" name="Picture 2" descr="The List of Top 10 Lists in Data Science">
            <a:extLst>
              <a:ext uri="{FF2B5EF4-FFF2-40B4-BE49-F238E27FC236}">
                <a16:creationId xmlns:a16="http://schemas.microsoft.com/office/drawing/2014/main" id="{70CCCA6B-E26A-4523-BA75-6D59AB45AE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7188" y="4262249"/>
            <a:ext cx="5776860" cy="259575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48BE8C7-B4C7-4498-8A1A-7322981532EA}"/>
              </a:ext>
            </a:extLst>
          </p:cNvPr>
          <p:cNvSpPr>
            <a:spLocks noGrp="1"/>
          </p:cNvSpPr>
          <p:nvPr>
            <p:ph type="sldNum" sz="quarter" idx="12"/>
          </p:nvPr>
        </p:nvSpPr>
        <p:spPr/>
        <p:txBody>
          <a:bodyPr/>
          <a:lstStyle/>
          <a:p>
            <a:fld id="{12E2E444-2EA1-4C0B-BE2D-F36181C1996C}" type="slidenum">
              <a:rPr lang="en-US" smtClean="0"/>
              <a:t>80</a:t>
            </a:fld>
            <a:endParaRPr lang="en-US"/>
          </a:p>
        </p:txBody>
      </p:sp>
    </p:spTree>
    <p:extLst>
      <p:ext uri="{BB962C8B-B14F-4D97-AF65-F5344CB8AC3E}">
        <p14:creationId xmlns:p14="http://schemas.microsoft.com/office/powerpoint/2010/main" val="36695972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88A55-79B7-4252-9702-AAF5C8A491FD}"/>
              </a:ext>
            </a:extLst>
          </p:cNvPr>
          <p:cNvSpPr>
            <a:spLocks noGrp="1"/>
          </p:cNvSpPr>
          <p:nvPr>
            <p:ph type="title"/>
          </p:nvPr>
        </p:nvSpPr>
        <p:spPr/>
        <p:txBody>
          <a:bodyPr>
            <a:normAutofit/>
          </a:bodyPr>
          <a:lstStyle/>
          <a:p>
            <a:r>
              <a:rPr lang="en-US" sz="3600" b="0" i="0" u="none" strike="noStrike" baseline="0" dirty="0">
                <a:solidFill>
                  <a:srgbClr val="000000"/>
                </a:solidFill>
                <a:latin typeface="Times New Roman" panose="02020603050405020304" pitchFamily="18" charset="0"/>
              </a:rPr>
              <a:t>AI tools and platforms </a:t>
            </a:r>
            <a:endParaRPr lang="en-US" sz="6600" dirty="0"/>
          </a:p>
        </p:txBody>
      </p:sp>
      <p:sp>
        <p:nvSpPr>
          <p:cNvPr id="3" name="Content Placeholder 2">
            <a:extLst>
              <a:ext uri="{FF2B5EF4-FFF2-40B4-BE49-F238E27FC236}">
                <a16:creationId xmlns:a16="http://schemas.microsoft.com/office/drawing/2014/main" id="{11B589D3-6184-445E-9377-63865AAA94C0}"/>
              </a:ext>
            </a:extLst>
          </p:cNvPr>
          <p:cNvSpPr>
            <a:spLocks noGrp="1"/>
          </p:cNvSpPr>
          <p:nvPr>
            <p:ph idx="1"/>
          </p:nvPr>
        </p:nvSpPr>
        <p:spPr>
          <a:xfrm>
            <a:off x="1382525" y="1226573"/>
            <a:ext cx="10530075" cy="5631427"/>
          </a:xfrm>
        </p:spPr>
        <p:txBody>
          <a:bodyPr/>
          <a:lstStyle/>
          <a:p>
            <a:pPr marL="82550" indent="0">
              <a:buNone/>
            </a:pPr>
            <a:r>
              <a:rPr lang="en-US" sz="2800" i="0" u="none" strike="noStrike" baseline="0" dirty="0">
                <a:solidFill>
                  <a:srgbClr val="000000"/>
                </a:solidFill>
                <a:latin typeface="Times New Roman" panose="02020603050405020304" pitchFamily="18" charset="0"/>
              </a:rPr>
              <a:t>AI tools help a</a:t>
            </a:r>
            <a:r>
              <a:rPr lang="en-US" sz="2800" i="0" u="none" strike="noStrike" dirty="0">
                <a:solidFill>
                  <a:srgbClr val="000000"/>
                </a:solidFill>
                <a:latin typeface="Times New Roman" panose="02020603050405020304" pitchFamily="18" charset="0"/>
              </a:rPr>
              <a:t> machine </a:t>
            </a:r>
            <a:r>
              <a:rPr lang="en-US" sz="2800" i="0" u="none" strike="noStrike" baseline="0" dirty="0">
                <a:solidFill>
                  <a:srgbClr val="FF0000"/>
                </a:solidFill>
                <a:latin typeface="Times New Roman" panose="02020603050405020304" pitchFamily="18" charset="0"/>
              </a:rPr>
              <a:t>to solve the most difficult problems </a:t>
            </a:r>
            <a:r>
              <a:rPr lang="en-US" sz="2800" i="0" u="none" strike="noStrike" baseline="0" dirty="0">
                <a:solidFill>
                  <a:srgbClr val="000000"/>
                </a:solidFill>
                <a:latin typeface="Times New Roman" panose="02020603050405020304" pitchFamily="18" charset="0"/>
              </a:rPr>
              <a:t>in computer science and computer engineering:</a:t>
            </a:r>
            <a:endParaRPr lang="en-US" sz="2800" i="0" u="none" strike="noStrike" baseline="0" dirty="0">
              <a:solidFill>
                <a:srgbClr val="000000"/>
              </a:solidFill>
              <a:latin typeface="Times New Roman" panose="02020603050405020304" pitchFamily="18" charset="0"/>
              <a:cs typeface="Times New Roman" panose="02020603050405020304" pitchFamily="18" charset="0"/>
            </a:endParaRPr>
          </a:p>
          <a:p>
            <a:pPr marL="82550" indent="0">
              <a:buNone/>
            </a:pPr>
            <a:r>
              <a:rPr lang="en-US" dirty="0">
                <a:solidFill>
                  <a:srgbClr val="000000"/>
                </a:solidFill>
                <a:latin typeface="Times New Roman" panose="02020603050405020304" pitchFamily="18" charset="0"/>
                <a:cs typeface="Times New Roman" panose="02020603050405020304" pitchFamily="18" charset="0"/>
              </a:rPr>
              <a:t>✓ </a:t>
            </a:r>
            <a:r>
              <a:rPr lang="en-US" b="0" i="0" u="none" strike="noStrike" baseline="0" dirty="0">
                <a:solidFill>
                  <a:srgbClr val="000000"/>
                </a:solidFill>
                <a:latin typeface="Times New Roman" panose="02020603050405020304" pitchFamily="18" charset="0"/>
                <a:cs typeface="Times New Roman" panose="02020603050405020304" pitchFamily="18" charset="0"/>
              </a:rPr>
              <a:t>Search and optimization </a:t>
            </a:r>
          </a:p>
          <a:p>
            <a:pPr marL="82550" indent="0">
              <a:buNone/>
            </a:pPr>
            <a:r>
              <a:rPr lang="en-US" b="0" i="0" u="none" strike="noStrike" baseline="0" dirty="0">
                <a:solidFill>
                  <a:srgbClr val="000000"/>
                </a:solidFill>
                <a:latin typeface="Times New Roman" panose="02020603050405020304" pitchFamily="18" charset="0"/>
                <a:cs typeface="Times New Roman" panose="02020603050405020304" pitchFamily="18" charset="0"/>
              </a:rPr>
              <a:t>✓ Logic </a:t>
            </a:r>
          </a:p>
          <a:p>
            <a:pPr marL="82550" indent="0">
              <a:buNone/>
            </a:pPr>
            <a:r>
              <a:rPr lang="en-US" b="0" i="0" u="none" strike="noStrike" baseline="0" dirty="0">
                <a:solidFill>
                  <a:srgbClr val="000000"/>
                </a:solidFill>
                <a:latin typeface="Times New Roman" panose="02020603050405020304" pitchFamily="18" charset="0"/>
                <a:cs typeface="Times New Roman" panose="02020603050405020304" pitchFamily="18" charset="0"/>
              </a:rPr>
              <a:t>✓ Probabilistic methods for uncertain reasoning </a:t>
            </a:r>
          </a:p>
          <a:p>
            <a:pPr marL="82550" indent="0">
              <a:buNone/>
            </a:pPr>
            <a:r>
              <a:rPr lang="en-US" b="0" i="0" u="none" strike="noStrike" baseline="0" dirty="0">
                <a:solidFill>
                  <a:srgbClr val="000000"/>
                </a:solidFill>
                <a:latin typeface="Times New Roman" panose="02020603050405020304" pitchFamily="18" charset="0"/>
                <a:cs typeface="Times New Roman" panose="02020603050405020304" pitchFamily="18" charset="0"/>
              </a:rPr>
              <a:t>✓ Classifiers and statistical learning methods </a:t>
            </a:r>
          </a:p>
          <a:p>
            <a:pPr marL="82550" indent="0">
              <a:buNone/>
            </a:pPr>
            <a:r>
              <a:rPr lang="en-US" b="0" i="0" u="none" strike="noStrike" baseline="0" dirty="0">
                <a:solidFill>
                  <a:srgbClr val="000000"/>
                </a:solidFill>
                <a:latin typeface="Times New Roman" panose="02020603050405020304" pitchFamily="18" charset="0"/>
                <a:cs typeface="Times New Roman" panose="02020603050405020304" pitchFamily="18" charset="0"/>
              </a:rPr>
              <a:t>✓ Neural networks </a:t>
            </a:r>
          </a:p>
          <a:p>
            <a:pPr marL="82550" indent="0">
              <a:buNone/>
            </a:pPr>
            <a:r>
              <a:rPr lang="en-US" b="0" i="0" u="none" strike="noStrike" baseline="0" dirty="0">
                <a:solidFill>
                  <a:srgbClr val="000000"/>
                </a:solidFill>
                <a:latin typeface="Times New Roman" panose="02020603050405020304" pitchFamily="18" charset="0"/>
                <a:cs typeface="Times New Roman" panose="02020603050405020304" pitchFamily="18" charset="0"/>
              </a:rPr>
              <a:t>✓ Control theory </a:t>
            </a:r>
          </a:p>
          <a:p>
            <a:pPr marL="82550" indent="0">
              <a:buNone/>
            </a:pPr>
            <a:r>
              <a:rPr lang="en-US" b="0" i="0" u="none" strike="noStrike" baseline="0" dirty="0">
                <a:solidFill>
                  <a:srgbClr val="000000"/>
                </a:solidFill>
                <a:latin typeface="Times New Roman" panose="02020603050405020304" pitchFamily="18" charset="0"/>
                <a:cs typeface="Times New Roman" panose="02020603050405020304" pitchFamily="18" charset="0"/>
              </a:rPr>
              <a:t>✓ Languages </a:t>
            </a:r>
          </a:p>
        </p:txBody>
      </p:sp>
      <p:sp>
        <p:nvSpPr>
          <p:cNvPr id="4" name="Slide Number Placeholder 3">
            <a:extLst>
              <a:ext uri="{FF2B5EF4-FFF2-40B4-BE49-F238E27FC236}">
                <a16:creationId xmlns:a16="http://schemas.microsoft.com/office/drawing/2014/main" id="{1ED4E3C0-C292-4CE8-8A8A-B3AEA6AB245F}"/>
              </a:ext>
            </a:extLst>
          </p:cNvPr>
          <p:cNvSpPr>
            <a:spLocks noGrp="1"/>
          </p:cNvSpPr>
          <p:nvPr>
            <p:ph type="sldNum" sz="quarter" idx="12"/>
          </p:nvPr>
        </p:nvSpPr>
        <p:spPr/>
        <p:txBody>
          <a:bodyPr/>
          <a:lstStyle/>
          <a:p>
            <a:fld id="{12E2E444-2EA1-4C0B-BE2D-F36181C1996C}" type="slidenum">
              <a:rPr lang="en-US" smtClean="0"/>
              <a:t>81</a:t>
            </a:fld>
            <a:endParaRPr lang="en-US"/>
          </a:p>
        </p:txBody>
      </p:sp>
    </p:spTree>
    <p:extLst>
      <p:ext uri="{BB962C8B-B14F-4D97-AF65-F5344CB8AC3E}">
        <p14:creationId xmlns:p14="http://schemas.microsoft.com/office/powerpoint/2010/main" val="28283270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6CB51-AE6B-43C0-B55A-D095935E46A1}"/>
              </a:ext>
            </a:extLst>
          </p:cNvPr>
          <p:cNvSpPr>
            <a:spLocks noGrp="1"/>
          </p:cNvSpPr>
          <p:nvPr>
            <p:ph type="title"/>
          </p:nvPr>
        </p:nvSpPr>
        <p:spPr>
          <a:xfrm>
            <a:off x="1728702" y="0"/>
            <a:ext cx="9999133" cy="870155"/>
          </a:xfrm>
        </p:spPr>
        <p:txBody>
          <a:bodyPr/>
          <a:lstStyle/>
          <a:p>
            <a:r>
              <a:rPr lang="en-US" dirty="0"/>
              <a:t>Con…</a:t>
            </a:r>
          </a:p>
        </p:txBody>
      </p:sp>
      <p:sp>
        <p:nvSpPr>
          <p:cNvPr id="3" name="Content Placeholder 2">
            <a:extLst>
              <a:ext uri="{FF2B5EF4-FFF2-40B4-BE49-F238E27FC236}">
                <a16:creationId xmlns:a16="http://schemas.microsoft.com/office/drawing/2014/main" id="{D2F223BE-F693-4AF7-84BB-4EE108389180}"/>
              </a:ext>
            </a:extLst>
          </p:cNvPr>
          <p:cNvSpPr>
            <a:spLocks noGrp="1"/>
          </p:cNvSpPr>
          <p:nvPr>
            <p:ph idx="1"/>
          </p:nvPr>
        </p:nvSpPr>
        <p:spPr>
          <a:xfrm>
            <a:off x="1264538" y="870155"/>
            <a:ext cx="10927462" cy="5987845"/>
          </a:xfrm>
        </p:spPr>
        <p:txBody>
          <a:bodyPr/>
          <a:lstStyle/>
          <a:p>
            <a:r>
              <a:rPr lang="en-US" sz="3200" b="1" i="0" u="none" strike="noStrike" baseline="0" dirty="0">
                <a:solidFill>
                  <a:srgbClr val="FF0000"/>
                </a:solidFill>
                <a:latin typeface="Times New Roman" panose="02020603050405020304" pitchFamily="18" charset="0"/>
              </a:rPr>
              <a:t>AI</a:t>
            </a:r>
            <a:r>
              <a:rPr lang="en-US" sz="3200" b="0" i="0" u="none" strike="noStrike" baseline="0" dirty="0">
                <a:solidFill>
                  <a:srgbClr val="000000"/>
                </a:solidFill>
                <a:latin typeface="Times New Roman" panose="02020603050405020304" pitchFamily="18" charset="0"/>
              </a:rPr>
              <a:t> </a:t>
            </a:r>
            <a:r>
              <a:rPr lang="en-US" sz="3200" b="1" i="0" u="none" strike="noStrike" baseline="0" dirty="0">
                <a:solidFill>
                  <a:srgbClr val="FF0000"/>
                </a:solidFill>
                <a:latin typeface="Times New Roman" panose="02020603050405020304" pitchFamily="18" charset="0"/>
              </a:rPr>
              <a:t>platforms</a:t>
            </a:r>
            <a:r>
              <a:rPr lang="en-US" sz="3200" b="0" i="0" u="none" strike="noStrike" baseline="0" dirty="0">
                <a:solidFill>
                  <a:srgbClr val="000000"/>
                </a:solidFill>
                <a:latin typeface="Times New Roman" panose="02020603050405020304" pitchFamily="18" charset="0"/>
              </a:rPr>
              <a:t> are defined as some sort of </a:t>
            </a:r>
            <a:r>
              <a:rPr lang="en-US" sz="3200" b="0" i="0" u="none" strike="noStrike" baseline="0" dirty="0">
                <a:solidFill>
                  <a:srgbClr val="FF0000"/>
                </a:solidFill>
                <a:latin typeface="Times New Roman" panose="02020603050405020304" pitchFamily="18" charset="0"/>
              </a:rPr>
              <a:t>hardware architecture </a:t>
            </a:r>
            <a:r>
              <a:rPr lang="en-US" sz="3200" b="0" i="0" u="none" strike="noStrike" baseline="0" dirty="0">
                <a:solidFill>
                  <a:srgbClr val="000000"/>
                </a:solidFill>
                <a:latin typeface="Times New Roman" panose="02020603050405020304" pitchFamily="18" charset="0"/>
              </a:rPr>
              <a:t>or </a:t>
            </a:r>
            <a:r>
              <a:rPr lang="en-US" sz="3200" b="0" i="0" u="none" strike="noStrike" baseline="0" dirty="0">
                <a:solidFill>
                  <a:srgbClr val="FF0000"/>
                </a:solidFill>
                <a:latin typeface="Times New Roman" panose="02020603050405020304" pitchFamily="18" charset="0"/>
              </a:rPr>
              <a:t>software framework </a:t>
            </a:r>
            <a:r>
              <a:rPr lang="en-US" sz="3200" b="0" i="0" u="none" strike="noStrike" baseline="0" dirty="0">
                <a:solidFill>
                  <a:srgbClr val="000000"/>
                </a:solidFill>
                <a:latin typeface="Times New Roman" panose="02020603050405020304" pitchFamily="18" charset="0"/>
              </a:rPr>
              <a:t>(including application frameworks), that allows the </a:t>
            </a:r>
            <a:r>
              <a:rPr lang="en-US" sz="3200" b="0" i="0" u="none" strike="noStrike" baseline="0" dirty="0">
                <a:solidFill>
                  <a:srgbClr val="FF0000"/>
                </a:solidFill>
                <a:latin typeface="Times New Roman" panose="02020603050405020304" pitchFamily="18" charset="0"/>
              </a:rPr>
              <a:t>software to run</a:t>
            </a:r>
            <a:r>
              <a:rPr lang="en-US" sz="3200" b="0" i="0" u="none" strike="noStrike" baseline="0" dirty="0">
                <a:solidFill>
                  <a:srgbClr val="000000"/>
                </a:solidFill>
                <a:latin typeface="Times New Roman" panose="02020603050405020304" pitchFamily="18" charset="0"/>
              </a:rPr>
              <a:t>.</a:t>
            </a:r>
          </a:p>
          <a:p>
            <a:r>
              <a:rPr lang="en-US" sz="3200" b="0" i="0" u="none" strike="noStrike" baseline="0" dirty="0">
                <a:solidFill>
                  <a:srgbClr val="000000"/>
                </a:solidFill>
                <a:latin typeface="Times New Roman" panose="02020603050405020304" pitchFamily="18" charset="0"/>
              </a:rPr>
              <a:t> It involves the use of machines to perform the tasks that are </a:t>
            </a:r>
            <a:r>
              <a:rPr lang="en-US" sz="3200" i="0" u="none" strike="noStrike" baseline="0" dirty="0">
                <a:solidFill>
                  <a:srgbClr val="FF0000"/>
                </a:solidFill>
                <a:latin typeface="Times New Roman" panose="02020603050405020304" pitchFamily="18" charset="0"/>
              </a:rPr>
              <a:t>performed by </a:t>
            </a:r>
            <a:r>
              <a:rPr lang="en-US" sz="3200" b="0" i="0" u="none" strike="noStrike" baseline="0" dirty="0">
                <a:solidFill>
                  <a:srgbClr val="000000"/>
                </a:solidFill>
                <a:latin typeface="Times New Roman" panose="02020603050405020304" pitchFamily="18" charset="0"/>
              </a:rPr>
              <a:t>human beings </a:t>
            </a:r>
          </a:p>
          <a:p>
            <a:r>
              <a:rPr lang="en-US" sz="3200" b="0" i="0" u="none" strike="noStrike" baseline="0" dirty="0">
                <a:solidFill>
                  <a:srgbClr val="000000"/>
                </a:solidFill>
                <a:latin typeface="Times New Roman" panose="02020603050405020304" pitchFamily="18" charset="0"/>
              </a:rPr>
              <a:t>provide users a </a:t>
            </a:r>
            <a:r>
              <a:rPr lang="en-US" sz="3200" b="0" i="0" u="none" strike="noStrike" baseline="0" dirty="0">
                <a:solidFill>
                  <a:srgbClr val="FF0000"/>
                </a:solidFill>
                <a:latin typeface="Times New Roman" panose="02020603050405020304" pitchFamily="18" charset="0"/>
              </a:rPr>
              <a:t>tool kit to build intelligent applications.</a:t>
            </a:r>
            <a:r>
              <a:rPr lang="en-US" sz="3200" b="0" i="0" u="none" strike="noStrike" baseline="0" dirty="0">
                <a:solidFill>
                  <a:srgbClr val="000000"/>
                </a:solidFill>
                <a:latin typeface="Times New Roman" panose="02020603050405020304" pitchFamily="18" charset="0"/>
              </a:rPr>
              <a:t> These platforms combine </a:t>
            </a:r>
            <a:r>
              <a:rPr lang="en-US" sz="3200" b="0" i="0" u="none" strike="noStrike" baseline="0" dirty="0">
                <a:solidFill>
                  <a:srgbClr val="FF0000"/>
                </a:solidFill>
                <a:latin typeface="Times New Roman" panose="02020603050405020304" pitchFamily="18" charset="0"/>
              </a:rPr>
              <a:t>intelligent, decision-making algorithms </a:t>
            </a:r>
            <a:r>
              <a:rPr lang="en-US" sz="3200" b="0" i="0" u="none" strike="noStrike" baseline="0" dirty="0">
                <a:solidFill>
                  <a:srgbClr val="000000"/>
                </a:solidFill>
                <a:latin typeface="Times New Roman" panose="02020603050405020304" pitchFamily="18" charset="0"/>
              </a:rPr>
              <a:t>with data, which enables developers to create a business solution </a:t>
            </a:r>
          </a:p>
          <a:p>
            <a:r>
              <a:rPr lang="en-US" sz="3200" b="0" i="0" u="none" strike="noStrike" baseline="0" dirty="0">
                <a:solidFill>
                  <a:srgbClr val="000000"/>
                </a:solidFill>
                <a:latin typeface="Times New Roman" panose="02020603050405020304" pitchFamily="18" charset="0"/>
              </a:rPr>
              <a:t>AI platforms are frequently used by developers to </a:t>
            </a:r>
            <a:r>
              <a:rPr lang="en-US" sz="3200" b="0" i="0" u="none" strike="noStrike" baseline="0" dirty="0">
                <a:solidFill>
                  <a:srgbClr val="FF0000"/>
                </a:solidFill>
                <a:latin typeface="Times New Roman" panose="02020603050405020304" pitchFamily="18" charset="0"/>
              </a:rPr>
              <a:t>create both the learning algorithm and intelligent application</a:t>
            </a:r>
            <a:r>
              <a:rPr lang="en-US" sz="3200" b="0" i="0" u="none" strike="noStrike" baseline="0" dirty="0">
                <a:solidFill>
                  <a:srgbClr val="000000"/>
                </a:solidFill>
                <a:latin typeface="Times New Roman" panose="02020603050405020304" pitchFamily="18" charset="0"/>
              </a:rPr>
              <a:t>. </a:t>
            </a:r>
            <a:endParaRPr lang="en-US" dirty="0"/>
          </a:p>
          <a:p>
            <a:endParaRPr lang="en-US" dirty="0"/>
          </a:p>
        </p:txBody>
      </p:sp>
      <p:sp>
        <p:nvSpPr>
          <p:cNvPr id="4" name="Slide Number Placeholder 3">
            <a:extLst>
              <a:ext uri="{FF2B5EF4-FFF2-40B4-BE49-F238E27FC236}">
                <a16:creationId xmlns:a16="http://schemas.microsoft.com/office/drawing/2014/main" id="{055B6C27-67FE-41F9-82A5-8DC376559D72}"/>
              </a:ext>
            </a:extLst>
          </p:cNvPr>
          <p:cNvSpPr>
            <a:spLocks noGrp="1"/>
          </p:cNvSpPr>
          <p:nvPr>
            <p:ph type="sldNum" sz="quarter" idx="12"/>
          </p:nvPr>
        </p:nvSpPr>
        <p:spPr/>
        <p:txBody>
          <a:bodyPr/>
          <a:lstStyle/>
          <a:p>
            <a:fld id="{12E2E444-2EA1-4C0B-BE2D-F36181C1996C}" type="slidenum">
              <a:rPr lang="en-US" smtClean="0"/>
              <a:t>82</a:t>
            </a:fld>
            <a:endParaRPr lang="en-US"/>
          </a:p>
        </p:txBody>
      </p:sp>
    </p:spTree>
    <p:extLst>
      <p:ext uri="{BB962C8B-B14F-4D97-AF65-F5344CB8AC3E}">
        <p14:creationId xmlns:p14="http://schemas.microsoft.com/office/powerpoint/2010/main" val="33083723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22C17-B497-486F-9F6E-E08FD69EAA5B}"/>
              </a:ext>
            </a:extLst>
          </p:cNvPr>
          <p:cNvSpPr>
            <a:spLocks noGrp="1"/>
          </p:cNvSpPr>
          <p:nvPr>
            <p:ph type="title"/>
          </p:nvPr>
        </p:nvSpPr>
        <p:spPr>
          <a:solidFill>
            <a:schemeClr val="bg1">
              <a:lumMod val="95000"/>
            </a:schemeClr>
          </a:solidFill>
        </p:spPr>
        <p:txBody>
          <a:bodyPr/>
          <a:lstStyle/>
          <a:p>
            <a:r>
              <a:rPr lang="en-US" sz="4400" b="1" i="0" u="none" strike="noStrike" baseline="0" dirty="0">
                <a:solidFill>
                  <a:srgbClr val="000000"/>
                </a:solidFill>
                <a:latin typeface="Times New Roman" panose="02020603050405020304" pitchFamily="18" charset="0"/>
              </a:rPr>
              <a:t>Chapter 4: Internet of Things (IoT) </a:t>
            </a:r>
            <a:endParaRPr lang="en-US" dirty="0"/>
          </a:p>
        </p:txBody>
      </p:sp>
      <p:sp>
        <p:nvSpPr>
          <p:cNvPr id="3" name="Content Placeholder 2">
            <a:extLst>
              <a:ext uri="{FF2B5EF4-FFF2-40B4-BE49-F238E27FC236}">
                <a16:creationId xmlns:a16="http://schemas.microsoft.com/office/drawing/2014/main" id="{1F59481E-414F-42A5-AD71-A1E33957D2F0}"/>
              </a:ext>
            </a:extLst>
          </p:cNvPr>
          <p:cNvSpPr>
            <a:spLocks noGrp="1"/>
          </p:cNvSpPr>
          <p:nvPr>
            <p:ph idx="1"/>
          </p:nvPr>
        </p:nvSpPr>
        <p:spPr>
          <a:xfrm>
            <a:off x="1363579" y="1447800"/>
            <a:ext cx="5180486" cy="4985084"/>
          </a:xfrm>
        </p:spPr>
        <p:txBody>
          <a:bodyPr/>
          <a:lstStyle/>
          <a:p>
            <a:r>
              <a:rPr lang="en-US" dirty="0"/>
              <a:t>Objectives</a:t>
            </a:r>
          </a:p>
          <a:p>
            <a:pPr marL="82550" indent="0">
              <a:buNone/>
            </a:pPr>
            <a:r>
              <a:rPr lang="en-US" sz="1800" b="1" i="0" u="none" strike="noStrike" baseline="0" dirty="0">
                <a:solidFill>
                  <a:srgbClr val="000000"/>
                </a:solidFill>
                <a:latin typeface="Times New Roman" panose="02020603050405020304" pitchFamily="18" charset="0"/>
                <a:cs typeface="Times New Roman" panose="02020603050405020304" pitchFamily="18" charset="0"/>
              </a:rPr>
              <a:t>A</a:t>
            </a:r>
            <a:r>
              <a:rPr lang="en-US" sz="2400" b="1" i="0" u="none" strike="noStrike" baseline="0" dirty="0">
                <a:solidFill>
                  <a:srgbClr val="000000"/>
                </a:solidFill>
                <a:latin typeface="Times New Roman" panose="02020603050405020304" pitchFamily="18" charset="0"/>
                <a:cs typeface="Times New Roman" panose="02020603050405020304" pitchFamily="18" charset="0"/>
              </a:rPr>
              <a:t>fter accomplishing this chapter, Students will be able to: </a:t>
            </a:r>
            <a:endParaRPr lang="en-US" sz="2400" b="0" i="0" u="none" strike="noStrike" baseline="0" dirty="0">
              <a:solidFill>
                <a:srgbClr val="000000"/>
              </a:solidFill>
              <a:latin typeface="Times New Roman" panose="02020603050405020304" pitchFamily="18" charset="0"/>
              <a:cs typeface="Times New Roman" panose="02020603050405020304" pitchFamily="18" charset="0"/>
            </a:endParaRPr>
          </a:p>
          <a:p>
            <a:pPr marL="82550" indent="0">
              <a:buNone/>
            </a:pPr>
            <a:r>
              <a:rPr lang="en-US" sz="2400" b="0" i="0" u="none" strike="noStrike" baseline="0" dirty="0">
                <a:solidFill>
                  <a:srgbClr val="000000"/>
                </a:solidFill>
                <a:latin typeface="Times New Roman" panose="02020603050405020304" pitchFamily="18" charset="0"/>
                <a:cs typeface="Times New Roman" panose="02020603050405020304" pitchFamily="18" charset="0"/>
              </a:rPr>
              <a:t>➢ define  IoT </a:t>
            </a:r>
          </a:p>
          <a:p>
            <a:pPr marL="82550" indent="0">
              <a:buNone/>
            </a:pPr>
            <a:r>
              <a:rPr lang="en-US" sz="2400" b="0" i="0" u="none" strike="noStrike" baseline="0" dirty="0">
                <a:solidFill>
                  <a:srgbClr val="000000"/>
                </a:solidFill>
                <a:latin typeface="Times New Roman" panose="02020603050405020304" pitchFamily="18" charset="0"/>
                <a:cs typeface="Times New Roman" panose="02020603050405020304" pitchFamily="18" charset="0"/>
              </a:rPr>
              <a:t>➢ Describe the pros and cons of IoT </a:t>
            </a:r>
          </a:p>
          <a:p>
            <a:pPr marL="82550" indent="0">
              <a:buNone/>
            </a:pPr>
            <a:r>
              <a:rPr lang="en-US" sz="2400" b="0" i="0" u="none" strike="noStrike" baseline="0" dirty="0">
                <a:solidFill>
                  <a:srgbClr val="000000"/>
                </a:solidFill>
                <a:latin typeface="Times New Roman" panose="02020603050405020304" pitchFamily="18" charset="0"/>
                <a:cs typeface="Times New Roman" panose="02020603050405020304" pitchFamily="18" charset="0"/>
              </a:rPr>
              <a:t>➢ Explain how IoT works </a:t>
            </a:r>
          </a:p>
          <a:p>
            <a:pPr marL="82550" indent="0">
              <a:buNone/>
            </a:pPr>
            <a:r>
              <a:rPr lang="en-US" sz="2400" b="0" i="0" u="none" strike="noStrike" baseline="0" dirty="0">
                <a:solidFill>
                  <a:srgbClr val="000000"/>
                </a:solidFill>
                <a:latin typeface="Times New Roman" panose="02020603050405020304" pitchFamily="18" charset="0"/>
                <a:cs typeface="Times New Roman" panose="02020603050405020304" pitchFamily="18" charset="0"/>
              </a:rPr>
              <a:t>➢ Explain the architecture of IoT </a:t>
            </a:r>
          </a:p>
          <a:p>
            <a:pPr marL="82550" indent="0">
              <a:buNone/>
            </a:pPr>
            <a:r>
              <a:rPr lang="en-US" sz="2400" b="0" i="0" u="none" strike="noStrike" baseline="0" dirty="0">
                <a:solidFill>
                  <a:srgbClr val="000000"/>
                </a:solidFill>
                <a:latin typeface="Times New Roman" panose="02020603050405020304" pitchFamily="18" charset="0"/>
                <a:cs typeface="Times New Roman" panose="02020603050405020304" pitchFamily="18" charset="0"/>
              </a:rPr>
              <a:t>➢ Describe IoT tools and platforms </a:t>
            </a:r>
          </a:p>
          <a:p>
            <a:pPr marL="82550" indent="0">
              <a:buNone/>
            </a:pPr>
            <a:endParaRPr lang="en-US" sz="2400" b="0" i="0" u="none" strike="noStrike" baseline="0" dirty="0">
              <a:solidFill>
                <a:srgbClr val="000000"/>
              </a:solidFill>
              <a:latin typeface="Times New Roman" panose="02020603050405020304" pitchFamily="18" charset="0"/>
              <a:cs typeface="Times New Roman" panose="02020603050405020304" pitchFamily="18" charset="0"/>
            </a:endParaRPr>
          </a:p>
          <a:p>
            <a:endParaRPr lang="en-US" sz="1800" b="0" i="0" u="none" strike="noStrike" baseline="0" dirty="0">
              <a:solidFill>
                <a:srgbClr val="000000"/>
              </a:solidFill>
              <a:latin typeface="Wingdings" panose="05000000000000000000" pitchFamily="2" charset="2"/>
            </a:endParaRPr>
          </a:p>
        </p:txBody>
      </p:sp>
      <p:sp>
        <p:nvSpPr>
          <p:cNvPr id="4" name="Slide Number Placeholder 3">
            <a:extLst>
              <a:ext uri="{FF2B5EF4-FFF2-40B4-BE49-F238E27FC236}">
                <a16:creationId xmlns:a16="http://schemas.microsoft.com/office/drawing/2014/main" id="{D4095A51-B757-4962-BB83-65C87ABF51CD}"/>
              </a:ext>
            </a:extLst>
          </p:cNvPr>
          <p:cNvSpPr>
            <a:spLocks noGrp="1"/>
          </p:cNvSpPr>
          <p:nvPr>
            <p:ph type="sldNum" sz="quarter" idx="12"/>
          </p:nvPr>
        </p:nvSpPr>
        <p:spPr/>
        <p:txBody>
          <a:bodyPr/>
          <a:lstStyle/>
          <a:p>
            <a:fld id="{12E2E444-2EA1-4C0B-BE2D-F36181C1996C}" type="slidenum">
              <a:rPr lang="en-US" smtClean="0"/>
              <a:t>83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8372" y="1539090"/>
            <a:ext cx="5787051" cy="4046898"/>
          </a:xfrm>
          <a:prstGeom prst="rect">
            <a:avLst/>
          </a:prstGeom>
        </p:spPr>
      </p:pic>
    </p:spTree>
    <p:extLst>
      <p:ext uri="{BB962C8B-B14F-4D97-AF65-F5344CB8AC3E}">
        <p14:creationId xmlns:p14="http://schemas.microsoft.com/office/powerpoint/2010/main" val="11549505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97AB5-5C92-4712-AD2C-A7C3C7F036C4}"/>
              </a:ext>
            </a:extLst>
          </p:cNvPr>
          <p:cNvSpPr>
            <a:spLocks noGrp="1"/>
          </p:cNvSpPr>
          <p:nvPr>
            <p:ph type="title"/>
          </p:nvPr>
        </p:nvSpPr>
        <p:spPr>
          <a:xfrm>
            <a:off x="1913467" y="132736"/>
            <a:ext cx="9999133" cy="796411"/>
          </a:xfrm>
          <a:solidFill>
            <a:schemeClr val="bg1">
              <a:lumMod val="95000"/>
            </a:schemeClr>
          </a:solidFill>
        </p:spPr>
        <p:txBody>
          <a:bodyPr>
            <a:normAutofit fontScale="90000"/>
          </a:bodyPr>
          <a:lstStyle/>
          <a:p>
            <a:br>
              <a:rPr lang="en-US" sz="4400" dirty="0">
                <a:solidFill>
                  <a:srgbClr val="000000"/>
                </a:solidFill>
                <a:latin typeface="Times New Roman" panose="02020603050405020304" pitchFamily="18" charset="0"/>
              </a:rPr>
            </a:br>
            <a:r>
              <a:rPr lang="en-US" sz="4400" b="1" dirty="0">
                <a:solidFill>
                  <a:srgbClr val="000000"/>
                </a:solidFill>
                <a:latin typeface="Times New Roman" panose="02020603050405020304" pitchFamily="18" charset="0"/>
              </a:rPr>
              <a:t>What is IoT? </a:t>
            </a:r>
            <a:br>
              <a:rPr lang="en-US" dirty="0"/>
            </a:br>
            <a:endParaRPr lang="en-US" dirty="0"/>
          </a:p>
        </p:txBody>
      </p:sp>
      <p:sp>
        <p:nvSpPr>
          <p:cNvPr id="3" name="Content Placeholder 2">
            <a:extLst>
              <a:ext uri="{FF2B5EF4-FFF2-40B4-BE49-F238E27FC236}">
                <a16:creationId xmlns:a16="http://schemas.microsoft.com/office/drawing/2014/main" id="{35C9F768-FFAC-4DCB-950C-C6354DAE077B}"/>
              </a:ext>
            </a:extLst>
          </p:cNvPr>
          <p:cNvSpPr>
            <a:spLocks noGrp="1"/>
          </p:cNvSpPr>
          <p:nvPr>
            <p:ph idx="1"/>
          </p:nvPr>
        </p:nvSpPr>
        <p:spPr>
          <a:xfrm>
            <a:off x="1312607" y="929147"/>
            <a:ext cx="10599993" cy="5796117"/>
          </a:xfrm>
        </p:spPr>
        <p:txBody>
          <a:bodyPr/>
          <a:lstStyle/>
          <a:p>
            <a:pPr algn="just">
              <a:lnSpc>
                <a:spcPct val="150000"/>
              </a:lnSpc>
            </a:pPr>
            <a:r>
              <a:rPr lang="en-US" sz="3200" b="0" i="0" u="none" strike="noStrike" baseline="0" dirty="0">
                <a:solidFill>
                  <a:srgbClr val="000000"/>
                </a:solidFill>
                <a:latin typeface="Times New Roman" panose="02020603050405020304" pitchFamily="18" charset="0"/>
              </a:rPr>
              <a:t>The Internet of Things (IoT) is the </a:t>
            </a:r>
            <a:r>
              <a:rPr lang="en-US" sz="3200" b="0" i="0" u="none" strike="noStrike" baseline="0" dirty="0">
                <a:solidFill>
                  <a:srgbClr val="FF0000"/>
                </a:solidFill>
                <a:latin typeface="Times New Roman" panose="02020603050405020304" pitchFamily="18" charset="0"/>
              </a:rPr>
              <a:t>network of physical objects or "things" embedded</a:t>
            </a:r>
            <a:r>
              <a:rPr lang="en-US" sz="3200" b="0" i="0" u="none" strike="noStrike" baseline="0" dirty="0">
                <a:solidFill>
                  <a:srgbClr val="000000"/>
                </a:solidFill>
                <a:latin typeface="Times New Roman" panose="02020603050405020304" pitchFamily="18" charset="0"/>
              </a:rPr>
              <a:t> with </a:t>
            </a:r>
          </a:p>
          <a:p>
            <a:pPr algn="just">
              <a:lnSpc>
                <a:spcPct val="150000"/>
              </a:lnSpc>
            </a:pPr>
            <a:r>
              <a:rPr lang="en-US" sz="3200" b="0" i="0" u="none" strike="noStrike" baseline="0">
                <a:solidFill>
                  <a:srgbClr val="000000"/>
                </a:solidFill>
                <a:latin typeface="Times New Roman" panose="02020603050405020304" pitchFamily="18" charset="0"/>
              </a:rPr>
              <a:t>Electronics</a:t>
            </a:r>
            <a:endParaRPr lang="en-US" sz="3200" b="0" i="0" u="none" strike="noStrike" baseline="0" dirty="0">
              <a:solidFill>
                <a:srgbClr val="000000"/>
              </a:solidFill>
              <a:latin typeface="Times New Roman" panose="02020603050405020304" pitchFamily="18" charset="0"/>
            </a:endParaRPr>
          </a:p>
          <a:p>
            <a:pPr algn="just">
              <a:lnSpc>
                <a:spcPct val="150000"/>
              </a:lnSpc>
            </a:pPr>
            <a:r>
              <a:rPr lang="en-US" sz="3200" b="0" i="0" u="none" strike="noStrike" baseline="0" dirty="0">
                <a:solidFill>
                  <a:srgbClr val="000000"/>
                </a:solidFill>
                <a:latin typeface="Times New Roman" panose="02020603050405020304" pitchFamily="18" charset="0"/>
              </a:rPr>
              <a:t>Software</a:t>
            </a:r>
          </a:p>
          <a:p>
            <a:pPr algn="just">
              <a:lnSpc>
                <a:spcPct val="150000"/>
              </a:lnSpc>
            </a:pPr>
            <a:r>
              <a:rPr lang="en-US" sz="3200" b="0" i="0" u="none" strike="noStrike" baseline="0" dirty="0">
                <a:solidFill>
                  <a:srgbClr val="000000"/>
                </a:solidFill>
                <a:latin typeface="Times New Roman" panose="02020603050405020304" pitchFamily="18" charset="0"/>
              </a:rPr>
              <a:t>sensors, and</a:t>
            </a:r>
          </a:p>
          <a:p>
            <a:pPr algn="just">
              <a:lnSpc>
                <a:spcPct val="150000"/>
              </a:lnSpc>
            </a:pPr>
            <a:r>
              <a:rPr lang="en-US" sz="3200" b="0" i="0" u="none" strike="noStrike" baseline="0" dirty="0">
                <a:solidFill>
                  <a:srgbClr val="000000"/>
                </a:solidFill>
                <a:latin typeface="Times New Roman" panose="02020603050405020304" pitchFamily="18" charset="0"/>
              </a:rPr>
              <a:t>network connectivity, which enables these objects to </a:t>
            </a:r>
            <a:r>
              <a:rPr lang="en-US" sz="3200" b="1" i="0" u="none" strike="noStrike" baseline="0" dirty="0">
                <a:solidFill>
                  <a:srgbClr val="000000"/>
                </a:solidFill>
                <a:latin typeface="Times New Roman" panose="02020603050405020304" pitchFamily="18" charset="0"/>
              </a:rPr>
              <a:t>collect</a:t>
            </a:r>
            <a:r>
              <a:rPr lang="en-US" sz="3200" b="0" i="0" u="none" strike="noStrike" baseline="0" dirty="0">
                <a:solidFill>
                  <a:srgbClr val="000000"/>
                </a:solidFill>
                <a:latin typeface="Times New Roman" panose="02020603050405020304" pitchFamily="18" charset="0"/>
              </a:rPr>
              <a:t> and </a:t>
            </a:r>
            <a:r>
              <a:rPr lang="en-US" sz="3200" b="1" i="0" u="none" strike="noStrike" baseline="0" dirty="0">
                <a:solidFill>
                  <a:srgbClr val="000000"/>
                </a:solidFill>
                <a:latin typeface="Times New Roman" panose="02020603050405020304" pitchFamily="18" charset="0"/>
              </a:rPr>
              <a:t>exchange</a:t>
            </a:r>
            <a:r>
              <a:rPr lang="en-US" sz="3200" b="0" i="0" u="none" strike="noStrike" baseline="0" dirty="0">
                <a:solidFill>
                  <a:srgbClr val="000000"/>
                </a:solidFill>
                <a:latin typeface="Times New Roman" panose="02020603050405020304" pitchFamily="18" charset="0"/>
              </a:rPr>
              <a:t> data. </a:t>
            </a:r>
            <a:endParaRPr lang="en-US" dirty="0"/>
          </a:p>
          <a:p>
            <a:endParaRPr lang="en-US" dirty="0"/>
          </a:p>
        </p:txBody>
      </p:sp>
      <p:sp>
        <p:nvSpPr>
          <p:cNvPr id="4" name="Slide Number Placeholder 3">
            <a:extLst>
              <a:ext uri="{FF2B5EF4-FFF2-40B4-BE49-F238E27FC236}">
                <a16:creationId xmlns:a16="http://schemas.microsoft.com/office/drawing/2014/main" id="{0448276E-AC16-451B-B9E5-C3415457DA14}"/>
              </a:ext>
            </a:extLst>
          </p:cNvPr>
          <p:cNvSpPr>
            <a:spLocks noGrp="1"/>
          </p:cNvSpPr>
          <p:nvPr>
            <p:ph type="sldNum" sz="quarter" idx="12"/>
          </p:nvPr>
        </p:nvSpPr>
        <p:spPr/>
        <p:txBody>
          <a:bodyPr/>
          <a:lstStyle/>
          <a:p>
            <a:fld id="{12E2E444-2EA1-4C0B-BE2D-F36181C1996C}" type="slidenum">
              <a:rPr lang="en-US" smtClean="0"/>
              <a:t>84</a:t>
            </a:fld>
            <a:endParaRPr lang="en-US"/>
          </a:p>
        </p:txBody>
      </p:sp>
    </p:spTree>
    <p:extLst>
      <p:ext uri="{BB962C8B-B14F-4D97-AF65-F5344CB8AC3E}">
        <p14:creationId xmlns:p14="http://schemas.microsoft.com/office/powerpoint/2010/main" val="19271479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97AB5-5C92-4712-AD2C-A7C3C7F036C4}"/>
              </a:ext>
            </a:extLst>
          </p:cNvPr>
          <p:cNvSpPr>
            <a:spLocks noGrp="1"/>
          </p:cNvSpPr>
          <p:nvPr>
            <p:ph type="title"/>
          </p:nvPr>
        </p:nvSpPr>
        <p:spPr>
          <a:xfrm>
            <a:off x="1913467" y="132736"/>
            <a:ext cx="9999133" cy="796411"/>
          </a:xfrm>
          <a:solidFill>
            <a:schemeClr val="bg1">
              <a:lumMod val="95000"/>
            </a:schemeClr>
          </a:solidFill>
        </p:spPr>
        <p:txBody>
          <a:bodyPr>
            <a:normAutofit fontScale="90000"/>
          </a:bodyPr>
          <a:lstStyle/>
          <a:p>
            <a:br>
              <a:rPr lang="en-US" sz="4400" dirty="0">
                <a:solidFill>
                  <a:srgbClr val="000000"/>
                </a:solidFill>
                <a:latin typeface="Times New Roman" panose="02020603050405020304" pitchFamily="18" charset="0"/>
              </a:rPr>
            </a:br>
            <a:r>
              <a:rPr lang="en-US" sz="4400" b="1" dirty="0">
                <a:solidFill>
                  <a:srgbClr val="000000"/>
                </a:solidFill>
                <a:latin typeface="Times New Roman" panose="02020603050405020304" pitchFamily="18" charset="0"/>
              </a:rPr>
              <a:t>What is IoT? </a:t>
            </a:r>
            <a:br>
              <a:rPr lang="en-US" dirty="0"/>
            </a:br>
            <a:endParaRPr lang="en-US" dirty="0"/>
          </a:p>
        </p:txBody>
      </p:sp>
      <p:sp>
        <p:nvSpPr>
          <p:cNvPr id="3" name="Content Placeholder 2">
            <a:extLst>
              <a:ext uri="{FF2B5EF4-FFF2-40B4-BE49-F238E27FC236}">
                <a16:creationId xmlns:a16="http://schemas.microsoft.com/office/drawing/2014/main" id="{35C9F768-FFAC-4DCB-950C-C6354DAE077B}"/>
              </a:ext>
            </a:extLst>
          </p:cNvPr>
          <p:cNvSpPr>
            <a:spLocks noGrp="1"/>
          </p:cNvSpPr>
          <p:nvPr>
            <p:ph idx="1"/>
          </p:nvPr>
        </p:nvSpPr>
        <p:spPr>
          <a:xfrm>
            <a:off x="1312607" y="929147"/>
            <a:ext cx="10599993" cy="5796117"/>
          </a:xfrm>
        </p:spPr>
        <p:txBody>
          <a:bodyPr/>
          <a:lstStyle/>
          <a:p>
            <a:r>
              <a:rPr lang="en-US" sz="3200" b="0" i="1" u="none" strike="noStrike" baseline="0" dirty="0">
                <a:solidFill>
                  <a:srgbClr val="FF0000"/>
                </a:solidFill>
                <a:latin typeface="Times New Roman" panose="02020603050405020304" pitchFamily="18" charset="0"/>
              </a:rPr>
              <a:t>IoT= Services+ Data+ Networks + Sensors</a:t>
            </a:r>
          </a:p>
          <a:p>
            <a:r>
              <a:rPr lang="en-US" b="0" i="0" u="none" strike="noStrike" baseline="0" dirty="0">
                <a:latin typeface="Calibri" panose="020F0502020204030204" pitchFamily="34" charset="0"/>
              </a:rPr>
              <a:t>IoT connects all things, so it is called “the Internet of Things”</a:t>
            </a:r>
          </a:p>
          <a:p>
            <a:pPr marL="82550" indent="0">
              <a:buNone/>
            </a:pPr>
            <a:r>
              <a:rPr lang="en-US" b="0" i="1" dirty="0">
                <a:effectLst/>
                <a:latin typeface="Open Sans"/>
              </a:rPr>
              <a:t>Internet of Things (IoT) is a </a:t>
            </a:r>
            <a:r>
              <a:rPr lang="en-US" b="1" i="1" dirty="0">
                <a:solidFill>
                  <a:srgbClr val="00B050"/>
                </a:solidFill>
                <a:effectLst/>
                <a:latin typeface="Open Sans"/>
              </a:rPr>
              <a:t>network of devices </a:t>
            </a:r>
            <a:r>
              <a:rPr lang="en-US" b="0" i="1" dirty="0">
                <a:effectLst/>
                <a:latin typeface="Open Sans"/>
              </a:rPr>
              <a:t>which can </a:t>
            </a:r>
          </a:p>
          <a:p>
            <a:r>
              <a:rPr lang="en-US" b="0" i="1" dirty="0">
                <a:effectLst/>
                <a:latin typeface="Open Sans"/>
              </a:rPr>
              <a:t>Sense</a:t>
            </a:r>
            <a:endParaRPr lang="en-US" i="1" dirty="0">
              <a:latin typeface="Open Sans"/>
            </a:endParaRPr>
          </a:p>
          <a:p>
            <a:r>
              <a:rPr lang="en-US" b="0" i="1" dirty="0">
                <a:effectLst/>
                <a:latin typeface="Open Sans"/>
              </a:rPr>
              <a:t>accumulate and </a:t>
            </a:r>
          </a:p>
          <a:p>
            <a:r>
              <a:rPr lang="en-US" b="0" i="1" dirty="0">
                <a:effectLst/>
                <a:latin typeface="Open Sans"/>
              </a:rPr>
              <a:t>transfer data over the internet </a:t>
            </a:r>
            <a:r>
              <a:rPr lang="en-US" b="0" i="1" dirty="0">
                <a:solidFill>
                  <a:srgbClr val="FF0000"/>
                </a:solidFill>
                <a:effectLst/>
                <a:latin typeface="Open Sans"/>
              </a:rPr>
              <a:t>without any human intervention</a:t>
            </a:r>
            <a:r>
              <a:rPr lang="en-US" b="0" i="1" dirty="0">
                <a:solidFill>
                  <a:srgbClr val="4A4A4A"/>
                </a:solidFill>
                <a:effectLst/>
                <a:latin typeface="Open Sans"/>
              </a:rPr>
              <a:t>.</a:t>
            </a:r>
            <a:r>
              <a:rPr lang="en-US" b="0" i="0" u="none" strike="noStrike" baseline="0" dirty="0">
                <a:latin typeface="Calibri" panose="020F0502020204030204" pitchFamily="34" charset="0"/>
              </a:rPr>
              <a:t> </a:t>
            </a:r>
          </a:p>
          <a:p>
            <a:pPr marL="82550" indent="0">
              <a:buNone/>
            </a:pPr>
            <a:r>
              <a:rPr lang="en-US" sz="4800" b="0" i="1" u="none" strike="noStrike" baseline="0" dirty="0">
                <a:solidFill>
                  <a:srgbClr val="000000"/>
                </a:solidFill>
                <a:latin typeface="Times New Roman" panose="02020603050405020304" pitchFamily="18" charset="0"/>
              </a:rPr>
              <a:t> </a:t>
            </a:r>
            <a:endParaRPr lang="en-US" sz="7200" dirty="0"/>
          </a:p>
          <a:p>
            <a:endParaRPr lang="en-US" dirty="0"/>
          </a:p>
          <a:p>
            <a:endParaRPr lang="en-US" dirty="0"/>
          </a:p>
        </p:txBody>
      </p:sp>
      <p:sp>
        <p:nvSpPr>
          <p:cNvPr id="4" name="Slide Number Placeholder 3">
            <a:extLst>
              <a:ext uri="{FF2B5EF4-FFF2-40B4-BE49-F238E27FC236}">
                <a16:creationId xmlns:a16="http://schemas.microsoft.com/office/drawing/2014/main" id="{0448276E-AC16-451B-B9E5-C3415457DA14}"/>
              </a:ext>
            </a:extLst>
          </p:cNvPr>
          <p:cNvSpPr>
            <a:spLocks noGrp="1"/>
          </p:cNvSpPr>
          <p:nvPr>
            <p:ph type="sldNum" sz="quarter" idx="12"/>
          </p:nvPr>
        </p:nvSpPr>
        <p:spPr/>
        <p:txBody>
          <a:bodyPr/>
          <a:lstStyle/>
          <a:p>
            <a:fld id="{12E2E444-2EA1-4C0B-BE2D-F36181C1996C}" type="slidenum">
              <a:rPr lang="en-US" smtClean="0"/>
              <a:t>85</a:t>
            </a:fld>
            <a:endParaRPr lang="en-US"/>
          </a:p>
        </p:txBody>
      </p:sp>
    </p:spTree>
    <p:extLst>
      <p:ext uri="{BB962C8B-B14F-4D97-AF65-F5344CB8AC3E}">
        <p14:creationId xmlns:p14="http://schemas.microsoft.com/office/powerpoint/2010/main" val="25561857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IOT</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03895" y="1058501"/>
            <a:ext cx="5757396" cy="5125016"/>
          </a:xfrm>
        </p:spPr>
      </p:pic>
      <p:sp>
        <p:nvSpPr>
          <p:cNvPr id="4" name="Slide Number Placeholder 3"/>
          <p:cNvSpPr>
            <a:spLocks noGrp="1"/>
          </p:cNvSpPr>
          <p:nvPr>
            <p:ph type="sldNum" sz="quarter" idx="12"/>
          </p:nvPr>
        </p:nvSpPr>
        <p:spPr/>
        <p:txBody>
          <a:bodyPr/>
          <a:lstStyle/>
          <a:p>
            <a:fld id="{12E2E444-2EA1-4C0B-BE2D-F36181C1996C}" type="slidenum">
              <a:rPr lang="en-US" smtClean="0"/>
              <a:t>86</a:t>
            </a:fld>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917" y="1261142"/>
            <a:ext cx="4943192" cy="3057361"/>
          </a:xfrm>
          <a:prstGeom prst="rect">
            <a:avLst/>
          </a:prstGeom>
        </p:spPr>
      </p:pic>
    </p:spTree>
    <p:extLst>
      <p:ext uri="{BB962C8B-B14F-4D97-AF65-F5344CB8AC3E}">
        <p14:creationId xmlns:p14="http://schemas.microsoft.com/office/powerpoint/2010/main" val="30313726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6EF2F90-6EB8-4806-9091-D89D1FB2F940}"/>
              </a:ext>
            </a:extLst>
          </p:cNvPr>
          <p:cNvSpPr txBox="1"/>
          <p:nvPr/>
        </p:nvSpPr>
        <p:spPr>
          <a:xfrm>
            <a:off x="1453243" y="671691"/>
            <a:ext cx="10641390" cy="6363730"/>
          </a:xfrm>
          <a:prstGeom prst="rect">
            <a:avLst/>
          </a:prstGeom>
          <a:noFill/>
        </p:spPr>
        <p:txBody>
          <a:bodyPr wrap="square">
            <a:spAutoFit/>
          </a:bodyPr>
          <a:lstStyle/>
          <a:p>
            <a:pPr algn="just"/>
            <a:r>
              <a:rPr lang="en-US" sz="3600" b="0" i="0" u="none" strike="noStrike" baseline="0" dirty="0">
                <a:solidFill>
                  <a:srgbClr val="000000"/>
                </a:solidFill>
                <a:latin typeface="Times New Roman" panose="02020603050405020304" pitchFamily="18" charset="0"/>
              </a:rPr>
              <a:t>IoT consists of </a:t>
            </a:r>
            <a:r>
              <a:rPr lang="en-US" sz="3600" b="0" i="0" u="none" strike="noStrike" baseline="0" dirty="0">
                <a:solidFill>
                  <a:srgbClr val="FF0000"/>
                </a:solidFill>
                <a:latin typeface="Times New Roman" panose="02020603050405020304" pitchFamily="18" charset="0"/>
              </a:rPr>
              <a:t>any device </a:t>
            </a:r>
            <a:r>
              <a:rPr lang="en-US" sz="3600" b="0" i="0" u="none" strike="noStrike" baseline="0" dirty="0">
                <a:solidFill>
                  <a:srgbClr val="000000"/>
                </a:solidFill>
                <a:latin typeface="Times New Roman" panose="02020603050405020304" pitchFamily="18" charset="0"/>
              </a:rPr>
              <a:t>with an on/off switch connected to the Internet. </a:t>
            </a:r>
          </a:p>
          <a:p>
            <a:pPr algn="just"/>
            <a:r>
              <a:rPr lang="en-US" sz="3600" b="0" i="0" u="none" strike="noStrike" baseline="0" dirty="0">
                <a:solidFill>
                  <a:srgbClr val="000000"/>
                </a:solidFill>
                <a:latin typeface="Times New Roman" panose="02020603050405020304" pitchFamily="18" charset="0"/>
              </a:rPr>
              <a:t>This includes almost anything you can think of, ranging from </a:t>
            </a:r>
          </a:p>
          <a:p>
            <a:pPr marL="571500" indent="-571500" algn="just">
              <a:lnSpc>
                <a:spcPct val="150000"/>
              </a:lnSpc>
              <a:buFont typeface="Arial" panose="020B0604020202020204" pitchFamily="34" charset="0"/>
              <a:buChar char="•"/>
            </a:pPr>
            <a:r>
              <a:rPr lang="en-US" sz="3600" b="0" i="0" u="none" strike="noStrike" baseline="0" dirty="0">
                <a:solidFill>
                  <a:srgbClr val="000000"/>
                </a:solidFill>
                <a:latin typeface="Times New Roman" panose="02020603050405020304" pitchFamily="18" charset="0"/>
              </a:rPr>
              <a:t>cellphones </a:t>
            </a:r>
            <a:endParaRPr lang="en-US" sz="3600" dirty="0">
              <a:solidFill>
                <a:srgbClr val="000000"/>
              </a:solidFill>
              <a:latin typeface="Times New Roman" panose="02020603050405020304" pitchFamily="18" charset="0"/>
            </a:endParaRPr>
          </a:p>
          <a:p>
            <a:pPr marL="571500" indent="-571500" algn="just">
              <a:lnSpc>
                <a:spcPct val="150000"/>
              </a:lnSpc>
              <a:buFont typeface="Arial" panose="020B0604020202020204" pitchFamily="34" charset="0"/>
              <a:buChar char="•"/>
            </a:pPr>
            <a:r>
              <a:rPr lang="en-US" sz="3600" b="0" i="0" u="none" strike="noStrike" baseline="0" dirty="0">
                <a:solidFill>
                  <a:srgbClr val="000000"/>
                </a:solidFill>
                <a:latin typeface="Times New Roman" panose="02020603050405020304" pitchFamily="18" charset="0"/>
              </a:rPr>
              <a:t>building maintenance </a:t>
            </a:r>
            <a:endParaRPr lang="en-US" sz="3600" dirty="0">
              <a:solidFill>
                <a:srgbClr val="000000"/>
              </a:solidFill>
              <a:latin typeface="Times New Roman" panose="02020603050405020304" pitchFamily="18" charset="0"/>
            </a:endParaRPr>
          </a:p>
          <a:p>
            <a:pPr marL="571500" indent="-571500" algn="just">
              <a:lnSpc>
                <a:spcPct val="150000"/>
              </a:lnSpc>
              <a:buFont typeface="Arial" panose="020B0604020202020204" pitchFamily="34" charset="0"/>
              <a:buChar char="•"/>
            </a:pPr>
            <a:r>
              <a:rPr lang="en-US" sz="3600" b="0" i="0" u="none" strike="noStrike" baseline="0" dirty="0">
                <a:solidFill>
                  <a:srgbClr val="000000"/>
                </a:solidFill>
                <a:latin typeface="Times New Roman" panose="02020603050405020304" pitchFamily="18" charset="0"/>
              </a:rPr>
              <a:t>the jet engine of an airplane</a:t>
            </a:r>
            <a:endParaRPr lang="en-US" sz="3600" dirty="0">
              <a:solidFill>
                <a:srgbClr val="000000"/>
              </a:solidFill>
              <a:latin typeface="Times New Roman" panose="02020603050405020304" pitchFamily="18" charset="0"/>
            </a:endParaRPr>
          </a:p>
          <a:p>
            <a:pPr marL="571500" indent="-571500" algn="just">
              <a:lnSpc>
                <a:spcPct val="150000"/>
              </a:lnSpc>
              <a:buFont typeface="Arial" panose="020B0604020202020204" pitchFamily="34" charset="0"/>
              <a:buChar char="•"/>
            </a:pPr>
            <a:r>
              <a:rPr lang="en-US" sz="3600" b="0" i="0" u="none" strike="noStrike" baseline="0" dirty="0">
                <a:solidFill>
                  <a:srgbClr val="000000"/>
                </a:solidFill>
                <a:latin typeface="Times New Roman" panose="02020603050405020304" pitchFamily="18" charset="0"/>
              </a:rPr>
              <a:t>medical devices</a:t>
            </a:r>
            <a:endParaRPr lang="en-US" sz="3600" dirty="0">
              <a:solidFill>
                <a:srgbClr val="000000"/>
              </a:solidFill>
              <a:latin typeface="Times New Roman" panose="02020603050405020304" pitchFamily="18" charset="0"/>
            </a:endParaRPr>
          </a:p>
          <a:p>
            <a:pPr marL="571500" indent="-571500" algn="just">
              <a:lnSpc>
                <a:spcPct val="150000"/>
              </a:lnSpc>
              <a:buFont typeface="Arial" panose="020B0604020202020204" pitchFamily="34" charset="0"/>
              <a:buChar char="•"/>
            </a:pPr>
            <a:r>
              <a:rPr lang="en-US" sz="3600" b="0" i="0" u="none" strike="noStrike" baseline="0" dirty="0">
                <a:solidFill>
                  <a:srgbClr val="000000"/>
                </a:solidFill>
                <a:latin typeface="Times New Roman" panose="02020603050405020304" pitchFamily="18" charset="0"/>
              </a:rPr>
              <a:t>farm animal etc. </a:t>
            </a:r>
          </a:p>
        </p:txBody>
      </p:sp>
      <p:sp>
        <p:nvSpPr>
          <p:cNvPr id="2" name="Slide Number Placeholder 1">
            <a:extLst>
              <a:ext uri="{FF2B5EF4-FFF2-40B4-BE49-F238E27FC236}">
                <a16:creationId xmlns:a16="http://schemas.microsoft.com/office/drawing/2014/main" id="{505ACB11-474A-4702-8B2F-0176E4E43ED5}"/>
              </a:ext>
            </a:extLst>
          </p:cNvPr>
          <p:cNvSpPr>
            <a:spLocks noGrp="1"/>
          </p:cNvSpPr>
          <p:nvPr>
            <p:ph type="sldNum" sz="quarter" idx="12"/>
          </p:nvPr>
        </p:nvSpPr>
        <p:spPr/>
        <p:txBody>
          <a:bodyPr/>
          <a:lstStyle/>
          <a:p>
            <a:fld id="{12E2E444-2EA1-4C0B-BE2D-F36181C1996C}" type="slidenum">
              <a:rPr lang="en-US" smtClean="0"/>
              <a:t>87</a:t>
            </a:fld>
            <a:endParaRPr lang="en-US"/>
          </a:p>
        </p:txBody>
      </p:sp>
    </p:spTree>
    <p:extLst>
      <p:ext uri="{BB962C8B-B14F-4D97-AF65-F5344CB8AC3E}">
        <p14:creationId xmlns:p14="http://schemas.microsoft.com/office/powerpoint/2010/main" val="37190137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56F5D-CF3E-4803-ADAA-8A33B74365FC}"/>
              </a:ext>
            </a:extLst>
          </p:cNvPr>
          <p:cNvPicPr>
            <a:picLocks noChangeAspect="1"/>
          </p:cNvPicPr>
          <p:nvPr/>
        </p:nvPicPr>
        <p:blipFill>
          <a:blip r:embed="rId2"/>
          <a:stretch>
            <a:fillRect/>
          </a:stretch>
        </p:blipFill>
        <p:spPr>
          <a:xfrm>
            <a:off x="1518557" y="453376"/>
            <a:ext cx="10544851" cy="5392253"/>
          </a:xfrm>
          <a:prstGeom prst="rect">
            <a:avLst/>
          </a:prstGeom>
        </p:spPr>
      </p:pic>
      <p:sp>
        <p:nvSpPr>
          <p:cNvPr id="2" name="Slide Number Placeholder 1">
            <a:extLst>
              <a:ext uri="{FF2B5EF4-FFF2-40B4-BE49-F238E27FC236}">
                <a16:creationId xmlns:a16="http://schemas.microsoft.com/office/drawing/2014/main" id="{505ACB11-474A-4702-8B2F-0176E4E43ED5}"/>
              </a:ext>
            </a:extLst>
          </p:cNvPr>
          <p:cNvSpPr>
            <a:spLocks noGrp="1"/>
          </p:cNvSpPr>
          <p:nvPr>
            <p:ph type="sldNum" sz="quarter" idx="12"/>
          </p:nvPr>
        </p:nvSpPr>
        <p:spPr/>
        <p:txBody>
          <a:bodyPr/>
          <a:lstStyle/>
          <a:p>
            <a:fld id="{12E2E444-2EA1-4C0B-BE2D-F36181C1996C}" type="slidenum">
              <a:rPr lang="en-US" smtClean="0"/>
              <a:t>88</a:t>
            </a:fld>
            <a:endParaRPr lang="en-US"/>
          </a:p>
        </p:txBody>
      </p:sp>
    </p:spTree>
    <p:extLst>
      <p:ext uri="{BB962C8B-B14F-4D97-AF65-F5344CB8AC3E}">
        <p14:creationId xmlns:p14="http://schemas.microsoft.com/office/powerpoint/2010/main" val="13466595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47737-1322-4D2A-B21A-D3E6E4FB823A}"/>
              </a:ext>
            </a:extLst>
          </p:cNvPr>
          <p:cNvSpPr>
            <a:spLocks noGrp="1"/>
          </p:cNvSpPr>
          <p:nvPr>
            <p:ph type="title"/>
          </p:nvPr>
        </p:nvSpPr>
        <p:spPr>
          <a:xfrm>
            <a:off x="1431929" y="4383681"/>
            <a:ext cx="4077332" cy="499107"/>
          </a:xfrm>
        </p:spPr>
        <p:txBody>
          <a:bodyPr>
            <a:noAutofit/>
          </a:bodyPr>
          <a:lstStyle/>
          <a:p>
            <a:r>
              <a:rPr lang="en-US" sz="3600" dirty="0"/>
              <a:t>Features of IoT</a:t>
            </a:r>
          </a:p>
        </p:txBody>
      </p:sp>
      <p:pic>
        <p:nvPicPr>
          <p:cNvPr id="11" name="Content Placeholder 10">
            <a:extLst>
              <a:ext uri="{FF2B5EF4-FFF2-40B4-BE49-F238E27FC236}">
                <a16:creationId xmlns:a16="http://schemas.microsoft.com/office/drawing/2014/main" id="{1251F36F-08BF-4D30-825D-FB9F195D6A8E}"/>
              </a:ext>
            </a:extLst>
          </p:cNvPr>
          <p:cNvPicPr>
            <a:picLocks noGrp="1" noChangeAspect="1"/>
          </p:cNvPicPr>
          <p:nvPr>
            <p:ph idx="1"/>
          </p:nvPr>
        </p:nvPicPr>
        <p:blipFill>
          <a:blip r:embed="rId2"/>
          <a:stretch>
            <a:fillRect/>
          </a:stretch>
        </p:blipFill>
        <p:spPr>
          <a:xfrm>
            <a:off x="4279684" y="2474319"/>
            <a:ext cx="6659865" cy="4282958"/>
          </a:xfrm>
        </p:spPr>
      </p:pic>
      <p:sp>
        <p:nvSpPr>
          <p:cNvPr id="5" name="TextBox 4">
            <a:extLst>
              <a:ext uri="{FF2B5EF4-FFF2-40B4-BE49-F238E27FC236}">
                <a16:creationId xmlns:a16="http://schemas.microsoft.com/office/drawing/2014/main" id="{45E750C9-48C3-4A8D-B068-62CB37C1B273}"/>
              </a:ext>
            </a:extLst>
          </p:cNvPr>
          <p:cNvSpPr txBox="1"/>
          <p:nvPr/>
        </p:nvSpPr>
        <p:spPr>
          <a:xfrm>
            <a:off x="1280160" y="511064"/>
            <a:ext cx="10789919" cy="2385268"/>
          </a:xfrm>
          <a:prstGeom prst="rect">
            <a:avLst/>
          </a:prstGeom>
          <a:noFill/>
        </p:spPr>
        <p:txBody>
          <a:bodyPr wrap="square">
            <a:spAutoFit/>
          </a:bodyPr>
          <a:lstStyle/>
          <a:p>
            <a:pPr marL="365125" marR="0" lvl="0" indent="-282575"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Char char=""/>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The IoT consists of a gigantic (excess) network of internet-connected “things” and devices. </a:t>
            </a:r>
          </a:p>
          <a:p>
            <a:pPr marL="365125" marR="0" lvl="0" indent="-282575"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Char char=""/>
              <a:tabLst/>
              <a:defRPr/>
            </a:pPr>
            <a:r>
              <a:rPr kumimoji="0" lang="en-US" sz="3600" b="1" i="0" u="none" strike="noStrike" kern="1200" cap="none" spc="0" normalizeH="0" baseline="0" noProof="0" dirty="0">
                <a:ln>
                  <a:noFill/>
                </a:ln>
                <a:effectLst/>
                <a:uLnTx/>
                <a:uFillTx/>
                <a:latin typeface="Times New Roman" panose="02020603050405020304" pitchFamily="18" charset="0"/>
                <a:ea typeface="+mn-ea"/>
                <a:cs typeface="+mn-cs"/>
              </a:rPr>
              <a:t>Example of IOT:</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Ring a doorbell </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that links to </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your smartphone</a:t>
            </a:r>
            <a:endParaRPr kumimoji="0" lang="en-US" sz="36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3" name="Slide Number Placeholder 2">
            <a:extLst>
              <a:ext uri="{FF2B5EF4-FFF2-40B4-BE49-F238E27FC236}">
                <a16:creationId xmlns:a16="http://schemas.microsoft.com/office/drawing/2014/main" id="{F6C90463-2D3D-4AF0-8B22-620AE9D97E9B}"/>
              </a:ext>
            </a:extLst>
          </p:cNvPr>
          <p:cNvSpPr>
            <a:spLocks noGrp="1"/>
          </p:cNvSpPr>
          <p:nvPr>
            <p:ph type="sldNum" sz="quarter" idx="12"/>
          </p:nvPr>
        </p:nvSpPr>
        <p:spPr/>
        <p:txBody>
          <a:bodyPr/>
          <a:lstStyle/>
          <a:p>
            <a:fld id="{12E2E444-2EA1-4C0B-BE2D-F36181C1996C}" type="slidenum">
              <a:rPr lang="en-US" smtClean="0"/>
              <a:t>89</a:t>
            </a:fld>
            <a:endParaRPr lang="en-US"/>
          </a:p>
        </p:txBody>
      </p:sp>
    </p:spTree>
    <p:extLst>
      <p:ext uri="{BB962C8B-B14F-4D97-AF65-F5344CB8AC3E}">
        <p14:creationId xmlns:p14="http://schemas.microsoft.com/office/powerpoint/2010/main" val="2535667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78A9B-9842-462B-9E16-4C2F39227B2A}"/>
              </a:ext>
            </a:extLst>
          </p:cNvPr>
          <p:cNvSpPr>
            <a:spLocks noGrp="1"/>
          </p:cNvSpPr>
          <p:nvPr>
            <p:ph type="title"/>
          </p:nvPr>
        </p:nvSpPr>
        <p:spPr>
          <a:xfrm>
            <a:off x="1846965" y="82061"/>
            <a:ext cx="9999133" cy="440257"/>
          </a:xfrm>
        </p:spPr>
        <p:txBody>
          <a:bodyPr>
            <a:normAutofit fontScale="90000"/>
          </a:bodyPr>
          <a:lstStyle/>
          <a:p>
            <a:r>
              <a:rPr lang="en-US" sz="4400" dirty="0"/>
              <a:t>Historical…con..</a:t>
            </a:r>
            <a:endParaRPr lang="en-US" dirty="0"/>
          </a:p>
        </p:txBody>
      </p:sp>
      <p:sp>
        <p:nvSpPr>
          <p:cNvPr id="3" name="Content Placeholder 2">
            <a:extLst>
              <a:ext uri="{FF2B5EF4-FFF2-40B4-BE49-F238E27FC236}">
                <a16:creationId xmlns:a16="http://schemas.microsoft.com/office/drawing/2014/main" id="{094F2F75-C044-4EEA-80E7-A00E616FAA03}"/>
              </a:ext>
            </a:extLst>
          </p:cNvPr>
          <p:cNvSpPr>
            <a:spLocks noGrp="1"/>
          </p:cNvSpPr>
          <p:nvPr>
            <p:ph idx="1"/>
          </p:nvPr>
        </p:nvSpPr>
        <p:spPr>
          <a:xfrm>
            <a:off x="1213658" y="681645"/>
            <a:ext cx="10978342" cy="6176356"/>
          </a:xfrm>
        </p:spPr>
        <p:txBody>
          <a:bodyPr/>
          <a:lstStyle/>
          <a:p>
            <a:r>
              <a:rPr lang="en-US" sz="2700" b="1" i="1" u="none" strike="noStrike" baseline="0" dirty="0">
                <a:solidFill>
                  <a:srgbClr val="000000"/>
                </a:solidFill>
                <a:latin typeface="Times New Roman" panose="02020603050405020304" pitchFamily="18" charset="0"/>
              </a:rPr>
              <a:t>Industrial Revolution (IR 3.0) </a:t>
            </a:r>
            <a:r>
              <a:rPr lang="en-US" sz="2700" b="0" i="0" u="none" strike="noStrike" baseline="0" dirty="0">
                <a:solidFill>
                  <a:srgbClr val="000000"/>
                </a:solidFill>
                <a:latin typeface="Times New Roman" panose="02020603050405020304" pitchFamily="18" charset="0"/>
              </a:rPr>
              <a:t>began from the late 1950s</a:t>
            </a:r>
          </a:p>
          <a:p>
            <a:r>
              <a:rPr lang="en-US" sz="2700" b="0" i="0" u="none" strike="noStrike" baseline="0" dirty="0">
                <a:solidFill>
                  <a:srgbClr val="000000"/>
                </a:solidFill>
                <a:latin typeface="Times New Roman" panose="02020603050405020304" pitchFamily="18" charset="0"/>
              </a:rPr>
              <a:t>Also called “</a:t>
            </a:r>
            <a:r>
              <a:rPr lang="en-US" sz="2700" b="1" i="1" u="none" strike="noStrike" baseline="0" dirty="0">
                <a:solidFill>
                  <a:srgbClr val="FF0000"/>
                </a:solidFill>
                <a:latin typeface="Times New Roman" panose="02020603050405020304" pitchFamily="18" charset="0"/>
              </a:rPr>
              <a:t>Digital Revolution</a:t>
            </a:r>
            <a:r>
              <a:rPr lang="en-US" sz="2700" b="0" i="0" u="none" strike="noStrike" baseline="0" dirty="0">
                <a:solidFill>
                  <a:srgbClr val="000000"/>
                </a:solidFill>
                <a:latin typeface="Times New Roman" panose="02020603050405020304" pitchFamily="18" charset="0"/>
              </a:rPr>
              <a:t>”.  </a:t>
            </a:r>
          </a:p>
          <a:p>
            <a:r>
              <a:rPr lang="en-US" sz="2700" dirty="0">
                <a:solidFill>
                  <a:srgbClr val="000000"/>
                </a:solidFill>
                <a:latin typeface="Times New Roman" panose="02020603050405020304" pitchFamily="18" charset="0"/>
              </a:rPr>
              <a:t>I</a:t>
            </a:r>
            <a:r>
              <a:rPr lang="en-US" sz="2700" i="0" u="none" strike="noStrike" baseline="0" dirty="0">
                <a:solidFill>
                  <a:srgbClr val="000000"/>
                </a:solidFill>
                <a:latin typeface="Times New Roman" panose="02020603050405020304" pitchFamily="18" charset="0"/>
              </a:rPr>
              <a:t>ntroduced the transition from mechanical and </a:t>
            </a:r>
            <a:r>
              <a:rPr lang="en-US" sz="2700" b="1" i="0" u="none" strike="noStrike" baseline="0" dirty="0">
                <a:solidFill>
                  <a:srgbClr val="000000"/>
                </a:solidFill>
                <a:latin typeface="Times New Roman" panose="02020603050405020304" pitchFamily="18" charset="0"/>
              </a:rPr>
              <a:t>analog</a:t>
            </a:r>
            <a:r>
              <a:rPr lang="en-US" sz="2700" i="0" u="none" strike="noStrike" baseline="0" dirty="0">
                <a:solidFill>
                  <a:srgbClr val="000000"/>
                </a:solidFill>
                <a:latin typeface="Times New Roman" panose="02020603050405020304" pitchFamily="18" charset="0"/>
              </a:rPr>
              <a:t> electronic technology to </a:t>
            </a:r>
            <a:r>
              <a:rPr lang="en-US" sz="2700" b="1" i="0" u="none" strike="noStrike" baseline="0" dirty="0">
                <a:solidFill>
                  <a:srgbClr val="000000"/>
                </a:solidFill>
                <a:latin typeface="Times New Roman" panose="02020603050405020304" pitchFamily="18" charset="0"/>
              </a:rPr>
              <a:t>digital</a:t>
            </a:r>
            <a:r>
              <a:rPr lang="en-US" sz="2700" i="0" u="none" strike="noStrike" baseline="0" dirty="0">
                <a:solidFill>
                  <a:srgbClr val="000000"/>
                </a:solidFill>
                <a:latin typeface="Times New Roman" panose="02020603050405020304" pitchFamily="18" charset="0"/>
              </a:rPr>
              <a:t> electronics.</a:t>
            </a:r>
          </a:p>
          <a:p>
            <a:r>
              <a:rPr lang="en-US" sz="2700" b="0" i="0" u="none" strike="noStrike" baseline="0" dirty="0">
                <a:solidFill>
                  <a:srgbClr val="000000"/>
                </a:solidFill>
                <a:latin typeface="Times New Roman" panose="02020603050405020304" pitchFamily="18" charset="0"/>
              </a:rPr>
              <a:t>Introduces mass production and widespread use of digital logic circuits and its derived technologies such as the computer, handphones and Internet.</a:t>
            </a:r>
          </a:p>
          <a:p>
            <a:r>
              <a:rPr lang="en-US" sz="2700" b="0" i="0" u="none" strike="noStrike" baseline="0" dirty="0">
                <a:solidFill>
                  <a:srgbClr val="000000"/>
                </a:solidFill>
                <a:latin typeface="Times New Roman" panose="02020603050405020304" pitchFamily="18" charset="0"/>
              </a:rPr>
              <a:t> These technological innovations have arguably transformed traditional production and business techniques enabling people to communicate with another without the need of being physically present. </a:t>
            </a:r>
            <a:endParaRPr lang="en-US" sz="2700" dirty="0"/>
          </a:p>
        </p:txBody>
      </p:sp>
      <p:pic>
        <p:nvPicPr>
          <p:cNvPr id="5" name="Picture 4">
            <a:extLst>
              <a:ext uri="{FF2B5EF4-FFF2-40B4-BE49-F238E27FC236}">
                <a16:creationId xmlns:a16="http://schemas.microsoft.com/office/drawing/2014/main" id="{164D9D51-C5B1-4C08-858E-953E576C6248}"/>
              </a:ext>
            </a:extLst>
          </p:cNvPr>
          <p:cNvPicPr>
            <a:picLocks noChangeAspect="1"/>
          </p:cNvPicPr>
          <p:nvPr/>
        </p:nvPicPr>
        <p:blipFill>
          <a:blip r:embed="rId2"/>
          <a:stretch>
            <a:fillRect/>
          </a:stretch>
        </p:blipFill>
        <p:spPr>
          <a:xfrm>
            <a:off x="7294647" y="4753494"/>
            <a:ext cx="3952010" cy="1814945"/>
          </a:xfrm>
          <a:prstGeom prst="rect">
            <a:avLst/>
          </a:prstGeom>
        </p:spPr>
      </p:pic>
      <p:sp>
        <p:nvSpPr>
          <p:cNvPr id="4" name="Slide Number Placeholder 3">
            <a:extLst>
              <a:ext uri="{FF2B5EF4-FFF2-40B4-BE49-F238E27FC236}">
                <a16:creationId xmlns:a16="http://schemas.microsoft.com/office/drawing/2014/main" id="{C6126A55-F80D-4D28-B2A5-1EB9210175EC}"/>
              </a:ext>
            </a:extLst>
          </p:cNvPr>
          <p:cNvSpPr>
            <a:spLocks noGrp="1"/>
          </p:cNvSpPr>
          <p:nvPr>
            <p:ph type="sldNum" sz="quarter" idx="12"/>
          </p:nvPr>
        </p:nvSpPr>
        <p:spPr/>
        <p:txBody>
          <a:bodyPr/>
          <a:lstStyle/>
          <a:p>
            <a:fld id="{12E2E444-2EA1-4C0B-BE2D-F36181C1996C}" type="slidenum">
              <a:rPr lang="en-US" smtClean="0"/>
              <a:t>9</a:t>
            </a:fld>
            <a:endParaRPr lang="en-US"/>
          </a:p>
        </p:txBody>
      </p:sp>
    </p:spTree>
    <p:extLst>
      <p:ext uri="{BB962C8B-B14F-4D97-AF65-F5344CB8AC3E}">
        <p14:creationId xmlns:p14="http://schemas.microsoft.com/office/powerpoint/2010/main" val="2624217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ECEE2-A3DD-47FA-8688-C704546E5E8E}"/>
              </a:ext>
            </a:extLst>
          </p:cNvPr>
          <p:cNvSpPr>
            <a:spLocks noGrp="1"/>
          </p:cNvSpPr>
          <p:nvPr>
            <p:ph type="title"/>
          </p:nvPr>
        </p:nvSpPr>
        <p:spPr>
          <a:xfrm>
            <a:off x="1866972" y="272798"/>
            <a:ext cx="9999133" cy="812083"/>
          </a:xfrm>
        </p:spPr>
        <p:txBody>
          <a:bodyPr/>
          <a:lstStyle/>
          <a:p>
            <a:r>
              <a:rPr lang="en-US" dirty="0"/>
              <a:t>Application of IoT</a:t>
            </a:r>
          </a:p>
        </p:txBody>
      </p:sp>
      <p:sp>
        <p:nvSpPr>
          <p:cNvPr id="4" name="Content Placeholder 3">
            <a:extLst>
              <a:ext uri="{FF2B5EF4-FFF2-40B4-BE49-F238E27FC236}">
                <a16:creationId xmlns:a16="http://schemas.microsoft.com/office/drawing/2014/main" id="{11289F78-697A-4B19-8FA3-8D1DF7EF01D6}"/>
              </a:ext>
            </a:extLst>
          </p:cNvPr>
          <p:cNvSpPr txBox="1">
            <a:spLocks noGrp="1"/>
          </p:cNvSpPr>
          <p:nvPr>
            <p:ph idx="1"/>
          </p:nvPr>
        </p:nvSpPr>
        <p:spPr>
          <a:xfrm>
            <a:off x="1604076" y="1084880"/>
            <a:ext cx="10587924" cy="6848029"/>
          </a:xfrm>
          <a:prstGeom prst="rect">
            <a:avLst/>
          </a:prstGeom>
          <a:noFill/>
        </p:spPr>
        <p:txBody>
          <a:bodyPr wrap="square">
            <a:spAutoFit/>
          </a:bodyPr>
          <a:lstStyle/>
          <a:p>
            <a:pPr algn="just"/>
            <a:r>
              <a:rPr lang="en-US" sz="2800" dirty="0">
                <a:solidFill>
                  <a:srgbClr val="000000"/>
                </a:solidFill>
                <a:latin typeface="Times New Roman" panose="02020603050405020304" pitchFamily="18" charset="0"/>
              </a:rPr>
              <a:t>Smart city</a:t>
            </a:r>
          </a:p>
          <a:p>
            <a:pPr algn="just"/>
            <a:r>
              <a:rPr lang="en-US" sz="2800" dirty="0">
                <a:solidFill>
                  <a:srgbClr val="000000"/>
                </a:solidFill>
                <a:latin typeface="Times New Roman" panose="02020603050405020304" pitchFamily="18" charset="0"/>
              </a:rPr>
              <a:t>connected industry</a:t>
            </a:r>
          </a:p>
          <a:p>
            <a:pPr algn="just"/>
            <a:r>
              <a:rPr lang="en-US" sz="2800" dirty="0">
                <a:solidFill>
                  <a:srgbClr val="000000"/>
                </a:solidFill>
                <a:latin typeface="Times New Roman" panose="02020603050405020304" pitchFamily="18" charset="0"/>
              </a:rPr>
              <a:t>connected building</a:t>
            </a:r>
          </a:p>
          <a:p>
            <a:pPr algn="just"/>
            <a:r>
              <a:rPr lang="en-US" sz="2800" dirty="0">
                <a:solidFill>
                  <a:srgbClr val="000000"/>
                </a:solidFill>
                <a:latin typeface="Times New Roman" panose="02020603050405020304" pitchFamily="18" charset="0"/>
              </a:rPr>
              <a:t>Business, logistics</a:t>
            </a:r>
          </a:p>
          <a:p>
            <a:pPr algn="just"/>
            <a:r>
              <a:rPr lang="en-US" sz="2800" dirty="0">
                <a:solidFill>
                  <a:srgbClr val="000000"/>
                </a:solidFill>
                <a:latin typeface="Times New Roman" panose="02020603050405020304" pitchFamily="18" charset="0"/>
              </a:rPr>
              <a:t>Media</a:t>
            </a:r>
          </a:p>
          <a:p>
            <a:pPr algn="just"/>
            <a:r>
              <a:rPr lang="en-US" sz="2800" dirty="0">
                <a:solidFill>
                  <a:srgbClr val="000000"/>
                </a:solidFill>
                <a:latin typeface="Times New Roman" panose="02020603050405020304" pitchFamily="18" charset="0"/>
              </a:rPr>
              <a:t>environmental monitoring are among other domains etc</a:t>
            </a:r>
            <a:r>
              <a:rPr lang="en-US" sz="3600" dirty="0">
                <a:solidFill>
                  <a:srgbClr val="000000"/>
                </a:solidFill>
                <a:latin typeface="Times New Roman" panose="02020603050405020304" pitchFamily="18" charset="0"/>
              </a:rPr>
              <a:t>. </a:t>
            </a:r>
          </a:p>
          <a:p>
            <a:pPr marL="82550" indent="0">
              <a:buNone/>
            </a:pPr>
            <a:r>
              <a:rPr lang="en-US" sz="2800" b="1" i="1" u="none" strike="noStrike" baseline="0" dirty="0">
                <a:solidFill>
                  <a:srgbClr val="000000"/>
                </a:solidFill>
                <a:latin typeface="Times New Roman" panose="02020603050405020304" pitchFamily="18" charset="0"/>
              </a:rPr>
              <a:t>Utilities </a:t>
            </a:r>
            <a:r>
              <a:rPr lang="en-US" sz="2800" b="0" i="0" u="none" strike="noStrike" baseline="0" dirty="0">
                <a:solidFill>
                  <a:srgbClr val="000000"/>
                </a:solidFill>
                <a:latin typeface="Times New Roman" panose="02020603050405020304" pitchFamily="18" charset="0"/>
              </a:rPr>
              <a:t>- IoT sensors can be employed to monitor environmental conditions such as </a:t>
            </a:r>
          </a:p>
          <a:p>
            <a:pPr marL="82550" indent="0">
              <a:buNone/>
            </a:pPr>
            <a:r>
              <a:rPr lang="en-US" sz="2800" b="0" i="0" u="none" strike="noStrike" baseline="0" dirty="0">
                <a:solidFill>
                  <a:srgbClr val="FF0000"/>
                </a:solidFill>
                <a:latin typeface="Times New Roman" panose="02020603050405020304" pitchFamily="18" charset="0"/>
              </a:rPr>
              <a:t>Humidity</a:t>
            </a:r>
          </a:p>
          <a:p>
            <a:pPr marL="82550" indent="0">
              <a:buNone/>
            </a:pPr>
            <a:r>
              <a:rPr lang="en-US" sz="2800" b="0" i="0" u="none" strike="noStrike" baseline="0" dirty="0">
                <a:solidFill>
                  <a:srgbClr val="FF0000"/>
                </a:solidFill>
                <a:latin typeface="Times New Roman" panose="02020603050405020304" pitchFamily="18" charset="0"/>
              </a:rPr>
              <a:t>temperature, and </a:t>
            </a:r>
          </a:p>
          <a:p>
            <a:pPr marL="82550" indent="0">
              <a:buNone/>
            </a:pPr>
            <a:r>
              <a:rPr lang="en-US" sz="2800" b="0" i="0" u="none" strike="noStrike" baseline="0" dirty="0">
                <a:solidFill>
                  <a:srgbClr val="FF0000"/>
                </a:solidFill>
                <a:latin typeface="Times New Roman" panose="02020603050405020304" pitchFamily="18" charset="0"/>
              </a:rPr>
              <a:t>lighting. </a:t>
            </a:r>
          </a:p>
          <a:p>
            <a:pPr algn="just"/>
            <a:endParaRPr lang="en-US" sz="3600" dirty="0">
              <a:solidFill>
                <a:srgbClr val="000000"/>
              </a:solidFill>
              <a:latin typeface="Times New Roman" panose="02020603050405020304" pitchFamily="18" charset="0"/>
            </a:endParaRPr>
          </a:p>
          <a:p>
            <a:endParaRPr lang="en-US" dirty="0"/>
          </a:p>
        </p:txBody>
      </p:sp>
      <p:sp>
        <p:nvSpPr>
          <p:cNvPr id="3" name="Slide Number Placeholder 2">
            <a:extLst>
              <a:ext uri="{FF2B5EF4-FFF2-40B4-BE49-F238E27FC236}">
                <a16:creationId xmlns:a16="http://schemas.microsoft.com/office/drawing/2014/main" id="{0A4CC113-D034-4691-958B-75A413EBFA47}"/>
              </a:ext>
            </a:extLst>
          </p:cNvPr>
          <p:cNvSpPr>
            <a:spLocks noGrp="1"/>
          </p:cNvSpPr>
          <p:nvPr>
            <p:ph type="sldNum" sz="quarter" idx="12"/>
          </p:nvPr>
        </p:nvSpPr>
        <p:spPr/>
        <p:txBody>
          <a:bodyPr/>
          <a:lstStyle/>
          <a:p>
            <a:fld id="{12E2E444-2EA1-4C0B-BE2D-F36181C1996C}" type="slidenum">
              <a:rPr lang="en-US" smtClean="0"/>
              <a:t>90</a:t>
            </a:fld>
            <a:endParaRPr lang="en-US"/>
          </a:p>
        </p:txBody>
      </p:sp>
    </p:spTree>
    <p:extLst>
      <p:ext uri="{BB962C8B-B14F-4D97-AF65-F5344CB8AC3E}">
        <p14:creationId xmlns:p14="http://schemas.microsoft.com/office/powerpoint/2010/main" val="19742761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ECEE2-A3DD-47FA-8688-C704546E5E8E}"/>
              </a:ext>
            </a:extLst>
          </p:cNvPr>
          <p:cNvSpPr>
            <a:spLocks noGrp="1"/>
          </p:cNvSpPr>
          <p:nvPr>
            <p:ph type="title"/>
          </p:nvPr>
        </p:nvSpPr>
        <p:spPr>
          <a:xfrm>
            <a:off x="1866972" y="272798"/>
            <a:ext cx="9999133" cy="812083"/>
          </a:xfrm>
        </p:spPr>
        <p:txBody>
          <a:bodyPr/>
          <a:lstStyle/>
          <a:p>
            <a:r>
              <a:rPr lang="en-US" dirty="0"/>
              <a:t>Application of IoT</a:t>
            </a:r>
          </a:p>
        </p:txBody>
      </p:sp>
      <p:pic>
        <p:nvPicPr>
          <p:cNvPr id="7" name="Picture 6">
            <a:extLst>
              <a:ext uri="{FF2B5EF4-FFF2-40B4-BE49-F238E27FC236}">
                <a16:creationId xmlns:a16="http://schemas.microsoft.com/office/drawing/2014/main" id="{1BA4FF21-3CEE-405F-8B60-41BE13D13E73}"/>
              </a:ext>
            </a:extLst>
          </p:cNvPr>
          <p:cNvPicPr>
            <a:picLocks noChangeAspect="1"/>
          </p:cNvPicPr>
          <p:nvPr/>
        </p:nvPicPr>
        <p:blipFill>
          <a:blip r:embed="rId3"/>
          <a:stretch>
            <a:fillRect/>
          </a:stretch>
        </p:blipFill>
        <p:spPr>
          <a:xfrm>
            <a:off x="7202765" y="1174561"/>
            <a:ext cx="4891868" cy="3140511"/>
          </a:xfrm>
          <a:prstGeom prst="rect">
            <a:avLst/>
          </a:prstGeom>
        </p:spPr>
      </p:pic>
      <p:sp>
        <p:nvSpPr>
          <p:cNvPr id="9" name="TextBox 8">
            <a:extLst>
              <a:ext uri="{FF2B5EF4-FFF2-40B4-BE49-F238E27FC236}">
                <a16:creationId xmlns:a16="http://schemas.microsoft.com/office/drawing/2014/main" id="{8C33A87F-0B7A-4826-A6D9-C70BF7281EFA}"/>
              </a:ext>
            </a:extLst>
          </p:cNvPr>
          <p:cNvSpPr txBox="1"/>
          <p:nvPr/>
        </p:nvSpPr>
        <p:spPr>
          <a:xfrm>
            <a:off x="8028193" y="4848645"/>
            <a:ext cx="3837912" cy="461665"/>
          </a:xfrm>
          <a:prstGeom prst="rect">
            <a:avLst/>
          </a:prstGeom>
          <a:noFill/>
        </p:spPr>
        <p:txBody>
          <a:bodyPr wrap="square">
            <a:spAutoFit/>
          </a:bodyPr>
          <a:lstStyle/>
          <a:p>
            <a:r>
              <a:rPr lang="en-US" sz="2400" b="0" i="0" u="none" strike="noStrike" baseline="0" dirty="0">
                <a:solidFill>
                  <a:srgbClr val="000000"/>
                </a:solidFill>
              </a:rPr>
              <a:t>IoT in Different Domains </a:t>
            </a:r>
            <a:endParaRPr lang="en-US" sz="2400" dirty="0"/>
          </a:p>
        </p:txBody>
      </p:sp>
      <p:pic>
        <p:nvPicPr>
          <p:cNvPr id="10" name="Picture 9">
            <a:extLst>
              <a:ext uri="{FF2B5EF4-FFF2-40B4-BE49-F238E27FC236}">
                <a16:creationId xmlns:a16="http://schemas.microsoft.com/office/drawing/2014/main" id="{AEFD5DD6-36C5-40D5-AB60-0189631CC284}"/>
              </a:ext>
            </a:extLst>
          </p:cNvPr>
          <p:cNvPicPr>
            <a:picLocks noChangeAspect="1"/>
          </p:cNvPicPr>
          <p:nvPr/>
        </p:nvPicPr>
        <p:blipFill>
          <a:blip r:embed="rId4"/>
          <a:stretch>
            <a:fillRect/>
          </a:stretch>
        </p:blipFill>
        <p:spPr>
          <a:xfrm>
            <a:off x="1759273" y="1084881"/>
            <a:ext cx="5107265" cy="2971536"/>
          </a:xfrm>
          <a:prstGeom prst="rect">
            <a:avLst/>
          </a:prstGeom>
        </p:spPr>
      </p:pic>
      <p:sp>
        <p:nvSpPr>
          <p:cNvPr id="3" name="Slide Number Placeholder 2">
            <a:extLst>
              <a:ext uri="{FF2B5EF4-FFF2-40B4-BE49-F238E27FC236}">
                <a16:creationId xmlns:a16="http://schemas.microsoft.com/office/drawing/2014/main" id="{0A4CC113-D034-4691-958B-75A413EBFA47}"/>
              </a:ext>
            </a:extLst>
          </p:cNvPr>
          <p:cNvSpPr>
            <a:spLocks noGrp="1"/>
          </p:cNvSpPr>
          <p:nvPr>
            <p:ph type="sldNum" sz="quarter" idx="12"/>
          </p:nvPr>
        </p:nvSpPr>
        <p:spPr/>
        <p:txBody>
          <a:bodyPr/>
          <a:lstStyle/>
          <a:p>
            <a:fld id="{12E2E444-2EA1-4C0B-BE2D-F36181C1996C}" type="slidenum">
              <a:rPr lang="en-US" smtClean="0"/>
              <a:t>91</a:t>
            </a:fld>
            <a:endParaRPr lang="en-US"/>
          </a:p>
        </p:txBody>
      </p:sp>
    </p:spTree>
    <p:extLst>
      <p:ext uri="{BB962C8B-B14F-4D97-AF65-F5344CB8AC3E}">
        <p14:creationId xmlns:p14="http://schemas.microsoft.com/office/powerpoint/2010/main" val="33315382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657869"/>
          </a:xfrm>
        </p:spPr>
        <p:txBody>
          <a:bodyPr>
            <a:normAutofit fontScale="90000"/>
          </a:bodyPr>
          <a:lstStyle/>
          <a:p>
            <a:r>
              <a:rPr lang="en-US" dirty="0"/>
              <a:t>Applications of IOT</a:t>
            </a:r>
          </a:p>
        </p:txBody>
      </p:sp>
      <p:sp>
        <p:nvSpPr>
          <p:cNvPr id="4" name="Slide Number Placeholder 3"/>
          <p:cNvSpPr>
            <a:spLocks noGrp="1"/>
          </p:cNvSpPr>
          <p:nvPr>
            <p:ph type="sldNum" sz="quarter" idx="12"/>
          </p:nvPr>
        </p:nvSpPr>
        <p:spPr/>
        <p:txBody>
          <a:bodyPr/>
          <a:lstStyle/>
          <a:p>
            <a:fld id="{12E2E444-2EA1-4C0B-BE2D-F36181C1996C}" type="slidenum">
              <a:rPr lang="en-US" smtClean="0"/>
              <a:t>92</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751" y="4395364"/>
            <a:ext cx="3684007" cy="228609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1838" y="1080002"/>
            <a:ext cx="5666526" cy="3238015"/>
          </a:xfrm>
          <a:prstGeom prst="rect">
            <a:avLst/>
          </a:prstGeom>
        </p:spPr>
      </p:pic>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147303" y="4577622"/>
            <a:ext cx="5896391" cy="1884099"/>
          </a:xfrm>
        </p:spPr>
      </p:pic>
    </p:spTree>
    <p:extLst>
      <p:ext uri="{BB962C8B-B14F-4D97-AF65-F5344CB8AC3E}">
        <p14:creationId xmlns:p14="http://schemas.microsoft.com/office/powerpoint/2010/main" val="36343812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F2E5F-BA55-433B-9E82-269B5DC14924}"/>
              </a:ext>
            </a:extLst>
          </p:cNvPr>
          <p:cNvSpPr>
            <a:spLocks noGrp="1"/>
          </p:cNvSpPr>
          <p:nvPr>
            <p:ph type="title"/>
          </p:nvPr>
        </p:nvSpPr>
        <p:spPr/>
        <p:txBody>
          <a:bodyPr/>
          <a:lstStyle/>
          <a:p>
            <a:r>
              <a:rPr lang="en-US" dirty="0"/>
              <a:t>Advantages and disadvantages of IoT</a:t>
            </a:r>
          </a:p>
        </p:txBody>
      </p:sp>
      <p:graphicFrame>
        <p:nvGraphicFramePr>
          <p:cNvPr id="4" name="Table 4">
            <a:extLst>
              <a:ext uri="{FF2B5EF4-FFF2-40B4-BE49-F238E27FC236}">
                <a16:creationId xmlns:a16="http://schemas.microsoft.com/office/drawing/2014/main" id="{E4060FF9-5812-4BCE-9DB4-27D944F30699}"/>
              </a:ext>
            </a:extLst>
          </p:cNvPr>
          <p:cNvGraphicFramePr>
            <a:graphicFrameLocks noGrp="1"/>
          </p:cNvGraphicFramePr>
          <p:nvPr>
            <p:ph idx="1"/>
            <p:extLst>
              <p:ext uri="{D42A27DB-BD31-4B8C-83A1-F6EECF244321}">
                <p14:modId xmlns:p14="http://schemas.microsoft.com/office/powerpoint/2010/main" val="74011658"/>
              </p:ext>
            </p:extLst>
          </p:nvPr>
        </p:nvGraphicFramePr>
        <p:xfrm>
          <a:off x="1496291" y="1417638"/>
          <a:ext cx="9372006" cy="5360828"/>
        </p:xfrm>
        <a:graphic>
          <a:graphicData uri="http://schemas.openxmlformats.org/drawingml/2006/table">
            <a:tbl>
              <a:tblPr firstRow="1" bandRow="1">
                <a:tableStyleId>{5940675A-B579-460E-94D1-54222C63F5DA}</a:tableStyleId>
              </a:tblPr>
              <a:tblGrid>
                <a:gridCol w="4686003">
                  <a:extLst>
                    <a:ext uri="{9D8B030D-6E8A-4147-A177-3AD203B41FA5}">
                      <a16:colId xmlns:a16="http://schemas.microsoft.com/office/drawing/2014/main" val="3921270327"/>
                    </a:ext>
                  </a:extLst>
                </a:gridCol>
                <a:gridCol w="4686003">
                  <a:extLst>
                    <a:ext uri="{9D8B030D-6E8A-4147-A177-3AD203B41FA5}">
                      <a16:colId xmlns:a16="http://schemas.microsoft.com/office/drawing/2014/main" val="921796510"/>
                    </a:ext>
                  </a:extLst>
                </a:gridCol>
              </a:tblGrid>
              <a:tr h="579120">
                <a:tc>
                  <a:txBody>
                    <a:bodyPr/>
                    <a:lstStyle/>
                    <a:p>
                      <a:r>
                        <a:rPr lang="en-US" sz="3200" b="1" dirty="0">
                          <a:latin typeface="Times New Roman" panose="02020603050405020304" pitchFamily="18" charset="0"/>
                          <a:cs typeface="Times New Roman" panose="02020603050405020304" pitchFamily="18" charset="0"/>
                        </a:rPr>
                        <a:t>Advantages </a:t>
                      </a:r>
                    </a:p>
                  </a:txBody>
                  <a:tcPr>
                    <a:solidFill>
                      <a:schemeClr val="bg1">
                        <a:lumMod val="95000"/>
                      </a:schemeClr>
                    </a:solidFill>
                  </a:tcPr>
                </a:tc>
                <a:tc>
                  <a:txBody>
                    <a:bodyPr/>
                    <a:lstStyle/>
                    <a:p>
                      <a:r>
                        <a:rPr lang="en-US" sz="3200" b="1" dirty="0">
                          <a:latin typeface="Times New Roman" panose="02020603050405020304" pitchFamily="18" charset="0"/>
                          <a:cs typeface="Times New Roman" panose="02020603050405020304" pitchFamily="18" charset="0"/>
                        </a:rPr>
                        <a:t>Disadvantages</a:t>
                      </a:r>
                    </a:p>
                  </a:txBody>
                  <a:tcPr>
                    <a:solidFill>
                      <a:schemeClr val="bg1">
                        <a:lumMod val="95000"/>
                      </a:schemeClr>
                    </a:solidFill>
                  </a:tcPr>
                </a:tc>
                <a:extLst>
                  <a:ext uri="{0D108BD9-81ED-4DB2-BD59-A6C34878D82A}">
                    <a16:rowId xmlns:a16="http://schemas.microsoft.com/office/drawing/2014/main" val="215400786"/>
                  </a:ext>
                </a:extLst>
              </a:tr>
              <a:tr h="1066800">
                <a:tc>
                  <a:txBody>
                    <a:bodyPr/>
                    <a:lstStyle/>
                    <a:p>
                      <a:r>
                        <a:rPr kumimoji="0" lang="en-US" sz="3200" b="0" i="0" u="none" strike="noStrike" kern="1200" baseline="0" dirty="0">
                          <a:solidFill>
                            <a:schemeClr val="tx1"/>
                          </a:solidFill>
                          <a:latin typeface="+mn-lt"/>
                          <a:ea typeface="+mn-ea"/>
                          <a:cs typeface="+mn-cs"/>
                        </a:rPr>
                        <a:t>Improved Customer Engagement </a:t>
                      </a:r>
                    </a:p>
                  </a:txBody>
                  <a:tcPr/>
                </a:tc>
                <a:tc>
                  <a:txBody>
                    <a:bodyPr/>
                    <a:lstStyle/>
                    <a:p>
                      <a:r>
                        <a:rPr lang="en-US" sz="3200" dirty="0"/>
                        <a:t>Loss of privacy and security</a:t>
                      </a:r>
                    </a:p>
                  </a:txBody>
                  <a:tcPr/>
                </a:tc>
                <a:extLst>
                  <a:ext uri="{0D108BD9-81ED-4DB2-BD59-A6C34878D82A}">
                    <a16:rowId xmlns:a16="http://schemas.microsoft.com/office/drawing/2014/main" val="3681995929"/>
                  </a:ext>
                </a:extLst>
              </a:tr>
              <a:tr h="579120">
                <a:tc>
                  <a:txBody>
                    <a:bodyPr/>
                    <a:lstStyle/>
                    <a:p>
                      <a:r>
                        <a:rPr kumimoji="0" lang="en-US" sz="3200" b="0" i="0" u="none" strike="noStrike" kern="1200" baseline="0" dirty="0">
                          <a:solidFill>
                            <a:schemeClr val="tx1"/>
                          </a:solidFill>
                          <a:latin typeface="+mn-lt"/>
                          <a:ea typeface="+mn-ea"/>
                          <a:cs typeface="+mn-cs"/>
                        </a:rPr>
                        <a:t>Technology Optimization </a:t>
                      </a:r>
                    </a:p>
                  </a:txBody>
                  <a:tcPr/>
                </a:tc>
                <a:tc>
                  <a:txBody>
                    <a:bodyPr/>
                    <a:lstStyle/>
                    <a:p>
                      <a:r>
                        <a:rPr lang="en-US" sz="3200" dirty="0"/>
                        <a:t>complexity</a:t>
                      </a:r>
                    </a:p>
                  </a:txBody>
                  <a:tcPr/>
                </a:tc>
                <a:extLst>
                  <a:ext uri="{0D108BD9-81ED-4DB2-BD59-A6C34878D82A}">
                    <a16:rowId xmlns:a16="http://schemas.microsoft.com/office/drawing/2014/main" val="2652317447"/>
                  </a:ext>
                </a:extLst>
              </a:tr>
              <a:tr h="579120">
                <a:tc>
                  <a:txBody>
                    <a:bodyPr/>
                    <a:lstStyle/>
                    <a:p>
                      <a:r>
                        <a:rPr lang="en-US" sz="3200" dirty="0"/>
                        <a:t>Reduce waste</a:t>
                      </a:r>
                    </a:p>
                  </a:txBody>
                  <a:tcPr/>
                </a:tc>
                <a:tc>
                  <a:txBody>
                    <a:bodyPr/>
                    <a:lstStyle/>
                    <a:p>
                      <a:r>
                        <a:rPr lang="en-US" sz="3200" dirty="0"/>
                        <a:t>Loss employment </a:t>
                      </a:r>
                    </a:p>
                  </a:txBody>
                  <a:tcPr/>
                </a:tc>
                <a:extLst>
                  <a:ext uri="{0D108BD9-81ED-4DB2-BD59-A6C34878D82A}">
                    <a16:rowId xmlns:a16="http://schemas.microsoft.com/office/drawing/2014/main" val="3352743637"/>
                  </a:ext>
                </a:extLst>
              </a:tr>
              <a:tr h="579120">
                <a:tc>
                  <a:txBody>
                    <a:bodyPr/>
                    <a:lstStyle/>
                    <a:p>
                      <a:r>
                        <a:rPr lang="en-US" sz="3200" dirty="0"/>
                        <a:t>Improved  data collection</a:t>
                      </a:r>
                    </a:p>
                  </a:txBody>
                  <a:tcPr/>
                </a:tc>
                <a:tc>
                  <a:txBody>
                    <a:bodyPr/>
                    <a:lstStyle/>
                    <a:p>
                      <a:r>
                        <a:rPr lang="en-US" sz="3200" dirty="0"/>
                        <a:t>compatibility</a:t>
                      </a:r>
                    </a:p>
                  </a:txBody>
                  <a:tcPr/>
                </a:tc>
                <a:extLst>
                  <a:ext uri="{0D108BD9-81ED-4DB2-BD59-A6C34878D82A}">
                    <a16:rowId xmlns:a16="http://schemas.microsoft.com/office/drawing/2014/main" val="1633804321"/>
                  </a:ext>
                </a:extLst>
              </a:tr>
              <a:tr h="1066800">
                <a:tc>
                  <a:txBody>
                    <a:bodyPr/>
                    <a:lstStyle/>
                    <a:p>
                      <a:r>
                        <a:rPr lang="en-US" sz="3200" dirty="0"/>
                        <a:t>Minimize human effort </a:t>
                      </a:r>
                    </a:p>
                  </a:txBody>
                  <a:tcPr/>
                </a:tc>
                <a:tc>
                  <a:txBody>
                    <a:bodyPr/>
                    <a:lstStyle/>
                    <a:p>
                      <a:r>
                        <a:rPr lang="en-US" sz="3200" dirty="0"/>
                        <a:t>Over dependency on technology</a:t>
                      </a:r>
                    </a:p>
                  </a:txBody>
                  <a:tcPr/>
                </a:tc>
                <a:extLst>
                  <a:ext uri="{0D108BD9-81ED-4DB2-BD59-A6C34878D82A}">
                    <a16:rowId xmlns:a16="http://schemas.microsoft.com/office/drawing/2014/main" val="3568107085"/>
                  </a:ext>
                </a:extLst>
              </a:tr>
              <a:tr h="9107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Better quality of life</a:t>
                      </a:r>
                    </a:p>
                  </a:txBody>
                  <a:tcPr/>
                </a:tc>
                <a:tc>
                  <a:txBody>
                    <a:bodyPr/>
                    <a:lstStyle/>
                    <a:p>
                      <a:r>
                        <a:rPr lang="en-US" sz="3200" dirty="0">
                          <a:solidFill>
                            <a:srgbClr val="FF0000"/>
                          </a:solidFill>
                        </a:rPr>
                        <a:t>Power (energy) constraints</a:t>
                      </a:r>
                    </a:p>
                  </a:txBody>
                  <a:tcPr/>
                </a:tc>
                <a:extLst>
                  <a:ext uri="{0D108BD9-81ED-4DB2-BD59-A6C34878D82A}">
                    <a16:rowId xmlns:a16="http://schemas.microsoft.com/office/drawing/2014/main" val="2742340118"/>
                  </a:ext>
                </a:extLst>
              </a:tr>
            </a:tbl>
          </a:graphicData>
        </a:graphic>
      </p:graphicFrame>
      <p:sp>
        <p:nvSpPr>
          <p:cNvPr id="3" name="Slide Number Placeholder 2">
            <a:extLst>
              <a:ext uri="{FF2B5EF4-FFF2-40B4-BE49-F238E27FC236}">
                <a16:creationId xmlns:a16="http://schemas.microsoft.com/office/drawing/2014/main" id="{30052513-D6C2-4AB9-B992-A9B8297B3C3D}"/>
              </a:ext>
            </a:extLst>
          </p:cNvPr>
          <p:cNvSpPr>
            <a:spLocks noGrp="1"/>
          </p:cNvSpPr>
          <p:nvPr>
            <p:ph type="sldNum" sz="quarter" idx="12"/>
          </p:nvPr>
        </p:nvSpPr>
        <p:spPr/>
        <p:txBody>
          <a:bodyPr/>
          <a:lstStyle/>
          <a:p>
            <a:fld id="{12E2E444-2EA1-4C0B-BE2D-F36181C1996C}" type="slidenum">
              <a:rPr lang="en-US" smtClean="0"/>
              <a:t>93</a:t>
            </a:fld>
            <a:endParaRPr lang="en-US"/>
          </a:p>
        </p:txBody>
      </p:sp>
    </p:spTree>
    <p:extLst>
      <p:ext uri="{BB962C8B-B14F-4D97-AF65-F5344CB8AC3E}">
        <p14:creationId xmlns:p14="http://schemas.microsoft.com/office/powerpoint/2010/main" val="39244531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ADC91-7EE5-451D-B445-21185A086C51}"/>
              </a:ext>
            </a:extLst>
          </p:cNvPr>
          <p:cNvSpPr>
            <a:spLocks noGrp="1"/>
          </p:cNvSpPr>
          <p:nvPr>
            <p:ph type="title"/>
          </p:nvPr>
        </p:nvSpPr>
        <p:spPr/>
        <p:txBody>
          <a:bodyPr/>
          <a:lstStyle/>
          <a:p>
            <a:r>
              <a:rPr lang="en-US" dirty="0"/>
              <a:t>Challenges of IoT</a:t>
            </a:r>
          </a:p>
        </p:txBody>
      </p:sp>
      <p:sp>
        <p:nvSpPr>
          <p:cNvPr id="3" name="Content Placeholder 2">
            <a:extLst>
              <a:ext uri="{FF2B5EF4-FFF2-40B4-BE49-F238E27FC236}">
                <a16:creationId xmlns:a16="http://schemas.microsoft.com/office/drawing/2014/main" id="{AACC6CB9-931B-4FF3-82DA-933454B11747}"/>
              </a:ext>
            </a:extLst>
          </p:cNvPr>
          <p:cNvSpPr>
            <a:spLocks noGrp="1"/>
          </p:cNvSpPr>
          <p:nvPr>
            <p:ph idx="1"/>
          </p:nvPr>
        </p:nvSpPr>
        <p:spPr>
          <a:xfrm>
            <a:off x="1913466" y="1447800"/>
            <a:ext cx="9999133" cy="4800600"/>
          </a:xfrm>
        </p:spPr>
        <p:txBody>
          <a:bodyPr/>
          <a:lstStyle/>
          <a:p>
            <a:r>
              <a:rPr lang="en-US" sz="3600" dirty="0"/>
              <a:t>Security </a:t>
            </a:r>
          </a:p>
          <a:p>
            <a:r>
              <a:rPr lang="en-US" sz="3600" dirty="0"/>
              <a:t>Privacy</a:t>
            </a:r>
          </a:p>
          <a:p>
            <a:r>
              <a:rPr lang="en-US" sz="3600" dirty="0"/>
              <a:t>Complexity</a:t>
            </a:r>
          </a:p>
          <a:p>
            <a:r>
              <a:rPr lang="en-US" sz="3600" dirty="0"/>
              <a:t>Flexibility</a:t>
            </a:r>
          </a:p>
          <a:p>
            <a:r>
              <a:rPr lang="en-US" sz="3600" dirty="0"/>
              <a:t>compliance</a:t>
            </a:r>
          </a:p>
        </p:txBody>
      </p:sp>
      <p:pic>
        <p:nvPicPr>
          <p:cNvPr id="12" name="Picture 11">
            <a:extLst>
              <a:ext uri="{FF2B5EF4-FFF2-40B4-BE49-F238E27FC236}">
                <a16:creationId xmlns:a16="http://schemas.microsoft.com/office/drawing/2014/main" id="{F112BE1C-A5AB-4529-B7D3-BCBD4C533B5F}"/>
              </a:ext>
            </a:extLst>
          </p:cNvPr>
          <p:cNvPicPr>
            <a:picLocks noChangeAspect="1"/>
          </p:cNvPicPr>
          <p:nvPr/>
        </p:nvPicPr>
        <p:blipFill>
          <a:blip r:embed="rId2"/>
          <a:stretch>
            <a:fillRect/>
          </a:stretch>
        </p:blipFill>
        <p:spPr>
          <a:xfrm>
            <a:off x="5060044" y="1790175"/>
            <a:ext cx="6993598" cy="4115850"/>
          </a:xfrm>
          <a:prstGeom prst="rect">
            <a:avLst/>
          </a:prstGeom>
        </p:spPr>
      </p:pic>
      <p:sp>
        <p:nvSpPr>
          <p:cNvPr id="4" name="Slide Number Placeholder 3">
            <a:extLst>
              <a:ext uri="{FF2B5EF4-FFF2-40B4-BE49-F238E27FC236}">
                <a16:creationId xmlns:a16="http://schemas.microsoft.com/office/drawing/2014/main" id="{36A9721B-E72E-4F4F-AD3F-5CBDC37A509A}"/>
              </a:ext>
            </a:extLst>
          </p:cNvPr>
          <p:cNvSpPr>
            <a:spLocks noGrp="1"/>
          </p:cNvSpPr>
          <p:nvPr>
            <p:ph type="sldNum" sz="quarter" idx="12"/>
          </p:nvPr>
        </p:nvSpPr>
        <p:spPr/>
        <p:txBody>
          <a:bodyPr/>
          <a:lstStyle/>
          <a:p>
            <a:fld id="{12E2E444-2EA1-4C0B-BE2D-F36181C1996C}" type="slidenum">
              <a:rPr lang="en-US" smtClean="0"/>
              <a:t>94</a:t>
            </a:fld>
            <a:endParaRPr lang="en-US"/>
          </a:p>
        </p:txBody>
      </p:sp>
    </p:spTree>
    <p:extLst>
      <p:ext uri="{BB962C8B-B14F-4D97-AF65-F5344CB8AC3E}">
        <p14:creationId xmlns:p14="http://schemas.microsoft.com/office/powerpoint/2010/main" val="17663099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DD544-AC5B-40CC-9F02-BDC26D2487AE}"/>
              </a:ext>
            </a:extLst>
          </p:cNvPr>
          <p:cNvSpPr>
            <a:spLocks noGrp="1"/>
          </p:cNvSpPr>
          <p:nvPr>
            <p:ph type="title"/>
          </p:nvPr>
        </p:nvSpPr>
        <p:spPr/>
        <p:txBody>
          <a:bodyPr/>
          <a:lstStyle/>
          <a:p>
            <a:r>
              <a:rPr lang="en-US" dirty="0"/>
              <a:t>How IoT works?</a:t>
            </a:r>
          </a:p>
        </p:txBody>
      </p:sp>
      <p:sp>
        <p:nvSpPr>
          <p:cNvPr id="3" name="Content Placeholder 2">
            <a:extLst>
              <a:ext uri="{FF2B5EF4-FFF2-40B4-BE49-F238E27FC236}">
                <a16:creationId xmlns:a16="http://schemas.microsoft.com/office/drawing/2014/main" id="{3280A42F-3B5D-4A17-A312-2A0A4F7E6B3E}"/>
              </a:ext>
            </a:extLst>
          </p:cNvPr>
          <p:cNvSpPr>
            <a:spLocks noGrp="1"/>
          </p:cNvSpPr>
          <p:nvPr>
            <p:ph idx="1"/>
          </p:nvPr>
        </p:nvSpPr>
        <p:spPr>
          <a:xfrm>
            <a:off x="1280160" y="1246909"/>
            <a:ext cx="10632441" cy="5336453"/>
          </a:xfrm>
        </p:spPr>
        <p:txBody>
          <a:bodyPr/>
          <a:lstStyle/>
          <a:p>
            <a:pPr algn="just"/>
            <a:r>
              <a:rPr lang="en-US" sz="3600" b="0" i="0" u="none" strike="noStrike" baseline="0" dirty="0">
                <a:solidFill>
                  <a:srgbClr val="000000"/>
                </a:solidFill>
                <a:latin typeface="Times New Roman" panose="02020603050405020304" pitchFamily="18" charset="0"/>
              </a:rPr>
              <a:t>An </a:t>
            </a:r>
            <a:r>
              <a:rPr lang="en-US" sz="3600" b="0" i="0" u="none" strike="noStrike" baseline="0" dirty="0">
                <a:solidFill>
                  <a:srgbClr val="FF0000"/>
                </a:solidFill>
                <a:latin typeface="Times New Roman" panose="02020603050405020304" pitchFamily="18" charset="0"/>
              </a:rPr>
              <a:t>IoT ecosystem </a:t>
            </a:r>
            <a:r>
              <a:rPr lang="en-US" sz="3600" b="0" i="0" u="none" strike="noStrike" baseline="0" dirty="0">
                <a:solidFill>
                  <a:srgbClr val="000000"/>
                </a:solidFill>
                <a:latin typeface="Times New Roman" panose="02020603050405020304" pitchFamily="18" charset="0"/>
              </a:rPr>
              <a:t>consists of </a:t>
            </a:r>
            <a:r>
              <a:rPr lang="en-US" sz="3600" b="0" i="0" u="none" strike="noStrike" baseline="0" dirty="0">
                <a:solidFill>
                  <a:srgbClr val="FF0000"/>
                </a:solidFill>
                <a:latin typeface="Times New Roman" panose="02020603050405020304" pitchFamily="18" charset="0"/>
              </a:rPr>
              <a:t>web-enabled smart devices</a:t>
            </a:r>
            <a:r>
              <a:rPr lang="en-US" sz="3600" b="0" i="0" u="none" strike="noStrike" baseline="0" dirty="0">
                <a:solidFill>
                  <a:srgbClr val="000000"/>
                </a:solidFill>
                <a:latin typeface="Times New Roman" panose="02020603050405020304" pitchFamily="18" charset="0"/>
              </a:rPr>
              <a:t> that use embedded </a:t>
            </a:r>
            <a:r>
              <a:rPr lang="en-US" sz="3600" b="0" i="0" u="none" strike="noStrike" baseline="0" dirty="0">
                <a:solidFill>
                  <a:srgbClr val="FF0000"/>
                </a:solidFill>
                <a:latin typeface="Times New Roman" panose="02020603050405020304" pitchFamily="18" charset="0"/>
              </a:rPr>
              <a:t>processors, sensors and communication hardware</a:t>
            </a:r>
            <a:r>
              <a:rPr lang="en-US" sz="3600" b="0" i="0" u="none" strike="noStrike" baseline="0" dirty="0">
                <a:solidFill>
                  <a:srgbClr val="000000"/>
                </a:solidFill>
                <a:latin typeface="Times New Roman" panose="02020603050405020304" pitchFamily="18" charset="0"/>
              </a:rPr>
              <a:t> to collect, send and act on data they acquire from their environments using sensors, processors and communicated hard wares.</a:t>
            </a:r>
          </a:p>
          <a:p>
            <a:pPr algn="just"/>
            <a:r>
              <a:rPr lang="en-US" sz="3600" b="0" i="0" u="none" strike="noStrike" baseline="0" dirty="0">
                <a:solidFill>
                  <a:srgbClr val="000000"/>
                </a:solidFill>
                <a:latin typeface="Times New Roman" panose="02020603050405020304" pitchFamily="18" charset="0"/>
              </a:rPr>
              <a:t>IoT devices share the sensor data they collect by connecting to an IoT gateway or another edge device where data is either sent to the cloud to be analyzed or analyzed locally. </a:t>
            </a:r>
            <a:endParaRPr lang="en-US" sz="3600" dirty="0"/>
          </a:p>
        </p:txBody>
      </p:sp>
      <p:sp>
        <p:nvSpPr>
          <p:cNvPr id="4" name="Slide Number Placeholder 3">
            <a:extLst>
              <a:ext uri="{FF2B5EF4-FFF2-40B4-BE49-F238E27FC236}">
                <a16:creationId xmlns:a16="http://schemas.microsoft.com/office/drawing/2014/main" id="{B6105778-153D-48FD-A8FE-8FC0F175F821}"/>
              </a:ext>
            </a:extLst>
          </p:cNvPr>
          <p:cNvSpPr>
            <a:spLocks noGrp="1"/>
          </p:cNvSpPr>
          <p:nvPr>
            <p:ph type="sldNum" sz="quarter" idx="12"/>
          </p:nvPr>
        </p:nvSpPr>
        <p:spPr/>
        <p:txBody>
          <a:bodyPr/>
          <a:lstStyle/>
          <a:p>
            <a:fld id="{12E2E444-2EA1-4C0B-BE2D-F36181C1996C}" type="slidenum">
              <a:rPr lang="en-US" smtClean="0"/>
              <a:t>95</a:t>
            </a:fld>
            <a:endParaRPr lang="en-US"/>
          </a:p>
        </p:txBody>
      </p:sp>
    </p:spTree>
    <p:extLst>
      <p:ext uri="{BB962C8B-B14F-4D97-AF65-F5344CB8AC3E}">
        <p14:creationId xmlns:p14="http://schemas.microsoft.com/office/powerpoint/2010/main" val="35673480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08D1F-97A6-4D99-B1D5-BBE3C723C1E7}"/>
              </a:ext>
            </a:extLst>
          </p:cNvPr>
          <p:cNvSpPr>
            <a:spLocks noGrp="1"/>
          </p:cNvSpPr>
          <p:nvPr>
            <p:ph type="title"/>
          </p:nvPr>
        </p:nvSpPr>
        <p:spPr/>
        <p:txBody>
          <a:bodyPr/>
          <a:lstStyle/>
          <a:p>
            <a:r>
              <a:rPr lang="en-US" dirty="0"/>
              <a:t>Con…</a:t>
            </a:r>
          </a:p>
        </p:txBody>
      </p:sp>
      <p:sp>
        <p:nvSpPr>
          <p:cNvPr id="10" name="Content Placeholder 9">
            <a:extLst>
              <a:ext uri="{FF2B5EF4-FFF2-40B4-BE49-F238E27FC236}">
                <a16:creationId xmlns:a16="http://schemas.microsoft.com/office/drawing/2014/main" id="{A0CB60C2-557A-4849-BB72-D4A97E082824}"/>
              </a:ext>
            </a:extLst>
          </p:cNvPr>
          <p:cNvSpPr>
            <a:spLocks noGrp="1"/>
          </p:cNvSpPr>
          <p:nvPr>
            <p:ph idx="1"/>
          </p:nvPr>
        </p:nvSpPr>
        <p:spPr>
          <a:xfrm>
            <a:off x="1355271" y="1447800"/>
            <a:ext cx="10739362" cy="5410200"/>
          </a:xfrm>
        </p:spPr>
        <p:txBody>
          <a:bodyPr/>
          <a:lstStyle/>
          <a:p>
            <a:r>
              <a:rPr lang="en-US" sz="2800" b="0" i="0" u="none" strike="noStrike" baseline="0" dirty="0">
                <a:solidFill>
                  <a:srgbClr val="000000"/>
                </a:solidFill>
                <a:latin typeface="Times New Roman" panose="02020603050405020304" pitchFamily="18" charset="0"/>
              </a:rPr>
              <a:t>The connectivity, networking and communication </a:t>
            </a:r>
            <a:r>
              <a:rPr lang="en-US" sz="2800" b="0" i="0" u="none" strike="noStrike" baseline="0" dirty="0">
                <a:solidFill>
                  <a:srgbClr val="FF0000"/>
                </a:solidFill>
                <a:latin typeface="Times New Roman" panose="02020603050405020304" pitchFamily="18" charset="0"/>
              </a:rPr>
              <a:t>protocols</a:t>
            </a:r>
            <a:r>
              <a:rPr lang="en-US" sz="2800" b="0" i="0" u="none" strike="noStrike" baseline="0" dirty="0">
                <a:solidFill>
                  <a:srgbClr val="000000"/>
                </a:solidFill>
                <a:latin typeface="Times New Roman" panose="02020603050405020304" pitchFamily="18" charset="0"/>
              </a:rPr>
              <a:t> used with these web-enabled devices largely depend on the </a:t>
            </a:r>
            <a:r>
              <a:rPr lang="en-US" sz="2800" b="0" i="0" u="none" strike="noStrike" baseline="0" dirty="0">
                <a:solidFill>
                  <a:srgbClr val="FF0000"/>
                </a:solidFill>
                <a:latin typeface="Times New Roman" panose="02020603050405020304" pitchFamily="18" charset="0"/>
              </a:rPr>
              <a:t>specific IoT applications deployed</a:t>
            </a:r>
            <a:r>
              <a:rPr lang="en-US" sz="3600" b="0" i="0" u="none" strike="noStrike" baseline="0" dirty="0">
                <a:solidFill>
                  <a:srgbClr val="FF0000"/>
                </a:solidFill>
                <a:latin typeface="Times New Roman" panose="02020603050405020304" pitchFamily="18" charset="0"/>
              </a:rPr>
              <a:t>.</a:t>
            </a:r>
            <a:r>
              <a:rPr lang="en-US" sz="3600" b="0" i="0" u="none" strike="noStrike" baseline="0" dirty="0">
                <a:solidFill>
                  <a:srgbClr val="000000"/>
                </a:solidFill>
                <a:latin typeface="Times New Roman" panose="02020603050405020304" pitchFamily="18" charset="0"/>
              </a:rPr>
              <a:t> </a:t>
            </a:r>
            <a:endParaRPr lang="en-US" sz="3600" dirty="0"/>
          </a:p>
        </p:txBody>
      </p:sp>
      <p:pic>
        <p:nvPicPr>
          <p:cNvPr id="12" name="Picture 11">
            <a:extLst>
              <a:ext uri="{FF2B5EF4-FFF2-40B4-BE49-F238E27FC236}">
                <a16:creationId xmlns:a16="http://schemas.microsoft.com/office/drawing/2014/main" id="{53AAC74A-7510-44EF-93E0-C95E9F5EC1EC}"/>
              </a:ext>
            </a:extLst>
          </p:cNvPr>
          <p:cNvPicPr>
            <a:picLocks noChangeAspect="1"/>
          </p:cNvPicPr>
          <p:nvPr/>
        </p:nvPicPr>
        <p:blipFill>
          <a:blip r:embed="rId2"/>
          <a:stretch>
            <a:fillRect/>
          </a:stretch>
        </p:blipFill>
        <p:spPr>
          <a:xfrm>
            <a:off x="3706587" y="2857499"/>
            <a:ext cx="8388046" cy="3924301"/>
          </a:xfrm>
          <a:prstGeom prst="rect">
            <a:avLst/>
          </a:prstGeom>
        </p:spPr>
      </p:pic>
      <p:sp>
        <p:nvSpPr>
          <p:cNvPr id="3" name="Slide Number Placeholder 2">
            <a:extLst>
              <a:ext uri="{FF2B5EF4-FFF2-40B4-BE49-F238E27FC236}">
                <a16:creationId xmlns:a16="http://schemas.microsoft.com/office/drawing/2014/main" id="{63106814-3B6D-456B-A9BE-DFDD79219BE5}"/>
              </a:ext>
            </a:extLst>
          </p:cNvPr>
          <p:cNvSpPr>
            <a:spLocks noGrp="1"/>
          </p:cNvSpPr>
          <p:nvPr>
            <p:ph type="sldNum" sz="quarter" idx="12"/>
          </p:nvPr>
        </p:nvSpPr>
        <p:spPr/>
        <p:txBody>
          <a:bodyPr/>
          <a:lstStyle/>
          <a:p>
            <a:fld id="{12E2E444-2EA1-4C0B-BE2D-F36181C1996C}" type="slidenum">
              <a:rPr lang="en-US" smtClean="0"/>
              <a:t>96</a:t>
            </a:fld>
            <a:endParaRPr lang="en-US"/>
          </a:p>
        </p:txBody>
      </p:sp>
    </p:spTree>
    <p:extLst>
      <p:ext uri="{BB962C8B-B14F-4D97-AF65-F5344CB8AC3E}">
        <p14:creationId xmlns:p14="http://schemas.microsoft.com/office/powerpoint/2010/main" val="19932635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8526F-03BE-4F2B-AF39-8CDA50D7221B}"/>
              </a:ext>
            </a:extLst>
          </p:cNvPr>
          <p:cNvSpPr>
            <a:spLocks noGrp="1"/>
          </p:cNvSpPr>
          <p:nvPr>
            <p:ph type="title"/>
          </p:nvPr>
        </p:nvSpPr>
        <p:spPr>
          <a:xfrm>
            <a:off x="1913467" y="274638"/>
            <a:ext cx="9999133" cy="717254"/>
          </a:xfrm>
        </p:spPr>
        <p:txBody>
          <a:bodyPr>
            <a:normAutofit/>
          </a:bodyPr>
          <a:lstStyle/>
          <a:p>
            <a:r>
              <a:rPr lang="en-US" sz="3600" b="1" i="0" u="none" strike="noStrike" baseline="0" dirty="0">
                <a:solidFill>
                  <a:srgbClr val="000000"/>
                </a:solidFill>
                <a:latin typeface="Times New Roman" panose="02020603050405020304" pitchFamily="18" charset="0"/>
              </a:rPr>
              <a:t>Architecture of IoT </a:t>
            </a:r>
            <a:endParaRPr lang="en-US" sz="6600" b="1" dirty="0"/>
          </a:p>
        </p:txBody>
      </p:sp>
      <p:sp>
        <p:nvSpPr>
          <p:cNvPr id="6" name="Content Placeholder 5">
            <a:extLst>
              <a:ext uri="{FF2B5EF4-FFF2-40B4-BE49-F238E27FC236}">
                <a16:creationId xmlns:a16="http://schemas.microsoft.com/office/drawing/2014/main" id="{63BF931A-C2CC-49C5-B9AE-75058504A83F}"/>
              </a:ext>
            </a:extLst>
          </p:cNvPr>
          <p:cNvSpPr>
            <a:spLocks noGrp="1"/>
          </p:cNvSpPr>
          <p:nvPr>
            <p:ph idx="1"/>
          </p:nvPr>
        </p:nvSpPr>
        <p:spPr>
          <a:xfrm>
            <a:off x="1348353" y="991893"/>
            <a:ext cx="10564247" cy="5734372"/>
          </a:xfrm>
        </p:spPr>
        <p:txBody>
          <a:bodyPr/>
          <a:lstStyle/>
          <a:p>
            <a:pPr marL="82550" indent="0" algn="l">
              <a:buNone/>
            </a:pPr>
            <a:r>
              <a:rPr lang="en-US" sz="2800" b="1" dirty="0">
                <a:solidFill>
                  <a:srgbClr val="000000"/>
                </a:solidFill>
              </a:rPr>
              <a:t>1</a:t>
            </a:r>
            <a:r>
              <a:rPr lang="en-US" sz="2800" b="1" i="0" u="none" strike="noStrike" baseline="0" dirty="0">
                <a:solidFill>
                  <a:srgbClr val="000000"/>
                </a:solidFill>
              </a:rPr>
              <a:t>. </a:t>
            </a:r>
            <a:r>
              <a:rPr lang="en-US" sz="3600" b="1" i="0" u="none" strike="noStrike" baseline="0" dirty="0">
                <a:solidFill>
                  <a:srgbClr val="000000"/>
                </a:solidFill>
              </a:rPr>
              <a:t>Sensing Layer : </a:t>
            </a:r>
            <a:endParaRPr lang="en-US" sz="2000" b="1" i="0" u="none" strike="noStrike" baseline="0" dirty="0">
              <a:solidFill>
                <a:srgbClr val="000000"/>
              </a:solidFill>
              <a:latin typeface="Times New Roman" panose="02020603050405020304" pitchFamily="18" charset="0"/>
            </a:endParaRPr>
          </a:p>
          <a:p>
            <a:r>
              <a:rPr lang="en-US" sz="4000" i="0" u="none" strike="noStrike" baseline="0" dirty="0">
                <a:latin typeface="Times New Roman" panose="02020603050405020304" pitchFamily="18" charset="0"/>
                <a:cs typeface="Times New Roman" panose="02020603050405020304" pitchFamily="18" charset="0"/>
              </a:rPr>
              <a:t>identify any phenomena in the devices’ peripheral and </a:t>
            </a:r>
            <a:r>
              <a:rPr lang="en-US" sz="4000" i="0" u="none" strike="noStrike" baseline="0" dirty="0">
                <a:solidFill>
                  <a:srgbClr val="FF0000"/>
                </a:solidFill>
                <a:latin typeface="Times New Roman" panose="02020603050405020304" pitchFamily="18" charset="0"/>
                <a:cs typeface="Times New Roman" panose="02020603050405020304" pitchFamily="18" charset="0"/>
              </a:rPr>
              <a:t>obtain data from the real world </a:t>
            </a:r>
          </a:p>
          <a:p>
            <a:r>
              <a:rPr lang="en-US" sz="4000" i="0" dirty="0">
                <a:effectLst/>
                <a:latin typeface="Times New Roman" panose="02020603050405020304" pitchFamily="18" charset="0"/>
                <a:cs typeface="Times New Roman" panose="02020603050405020304" pitchFamily="18" charset="0"/>
              </a:rPr>
              <a:t>Sensors, </a:t>
            </a:r>
            <a:r>
              <a:rPr lang="en-US" sz="4000" i="0" dirty="0">
                <a:solidFill>
                  <a:srgbClr val="FF0000"/>
                </a:solidFill>
                <a:effectLst/>
                <a:latin typeface="Times New Roman" panose="02020603050405020304" pitchFamily="18" charset="0"/>
                <a:cs typeface="Times New Roman" panose="02020603050405020304" pitchFamily="18" charset="0"/>
              </a:rPr>
              <a:t>actuators</a:t>
            </a:r>
            <a:r>
              <a:rPr lang="en-US" sz="4000" i="0" dirty="0">
                <a:effectLst/>
                <a:latin typeface="Times New Roman" panose="02020603050405020304" pitchFamily="18" charset="0"/>
                <a:cs typeface="Times New Roman" panose="02020603050405020304" pitchFamily="18" charset="0"/>
              </a:rPr>
              <a:t>, devices are present in this Sensing layer. These Sensors or Actuators </a:t>
            </a:r>
            <a:r>
              <a:rPr lang="en-US" sz="4000" i="0" dirty="0">
                <a:solidFill>
                  <a:srgbClr val="FF0000"/>
                </a:solidFill>
                <a:effectLst/>
                <a:latin typeface="Times New Roman" panose="02020603050405020304" pitchFamily="18" charset="0"/>
                <a:cs typeface="Times New Roman" panose="02020603050405020304" pitchFamily="18" charset="0"/>
              </a:rPr>
              <a:t>accepts </a:t>
            </a:r>
            <a:r>
              <a:rPr lang="en-US" sz="4000" i="0" dirty="0">
                <a:effectLst/>
                <a:latin typeface="Times New Roman" panose="02020603050405020304" pitchFamily="18" charset="0"/>
                <a:cs typeface="Times New Roman" panose="02020603050405020304" pitchFamily="18" charset="0"/>
              </a:rPr>
              <a:t>data(physical/environmental parameters), </a:t>
            </a:r>
            <a:r>
              <a:rPr lang="en-US" sz="4000" i="0" dirty="0">
                <a:solidFill>
                  <a:srgbClr val="FF0000"/>
                </a:solidFill>
                <a:effectLst/>
                <a:latin typeface="Times New Roman" panose="02020603050405020304" pitchFamily="18" charset="0"/>
                <a:cs typeface="Times New Roman" panose="02020603050405020304" pitchFamily="18" charset="0"/>
              </a:rPr>
              <a:t>processes</a:t>
            </a:r>
            <a:r>
              <a:rPr lang="en-US" sz="4000" i="0" dirty="0">
                <a:effectLst/>
                <a:latin typeface="Times New Roman" panose="02020603050405020304" pitchFamily="18" charset="0"/>
                <a:cs typeface="Times New Roman" panose="02020603050405020304" pitchFamily="18" charset="0"/>
              </a:rPr>
              <a:t> data and </a:t>
            </a:r>
            <a:r>
              <a:rPr lang="en-US" sz="4000" i="0" dirty="0">
                <a:solidFill>
                  <a:srgbClr val="FF0000"/>
                </a:solidFill>
                <a:effectLst/>
                <a:latin typeface="Times New Roman" panose="02020603050405020304" pitchFamily="18" charset="0"/>
                <a:cs typeface="Times New Roman" panose="02020603050405020304" pitchFamily="18" charset="0"/>
              </a:rPr>
              <a:t>emits</a:t>
            </a:r>
            <a:r>
              <a:rPr lang="en-US" sz="4000" i="0" dirty="0">
                <a:effectLst/>
                <a:latin typeface="Times New Roman" panose="02020603050405020304" pitchFamily="18" charset="0"/>
                <a:cs typeface="Times New Roman" panose="02020603050405020304" pitchFamily="18" charset="0"/>
              </a:rPr>
              <a:t> data over network.</a:t>
            </a:r>
          </a:p>
          <a:p>
            <a:endParaRPr lang="en-US" sz="3600" i="0" u="none" strike="noStrike" baseline="0" dirty="0">
              <a:latin typeface="Times New Roman" panose="02020603050405020304" pitchFamily="18" charset="0"/>
              <a:cs typeface="Times New Roman" panose="02020603050405020304" pitchFamily="18" charset="0"/>
            </a:endParaRPr>
          </a:p>
          <a:p>
            <a:endParaRPr lang="en-US" sz="3200" b="0" i="0" u="none" strike="noStrike" baseline="0" dirty="0">
              <a:solidFill>
                <a:srgbClr val="000000"/>
              </a:solidFill>
            </a:endParaRPr>
          </a:p>
          <a:p>
            <a:endParaRPr lang="en-US" dirty="0"/>
          </a:p>
        </p:txBody>
      </p:sp>
      <p:sp>
        <p:nvSpPr>
          <p:cNvPr id="3" name="Slide Number Placeholder 2">
            <a:extLst>
              <a:ext uri="{FF2B5EF4-FFF2-40B4-BE49-F238E27FC236}">
                <a16:creationId xmlns:a16="http://schemas.microsoft.com/office/drawing/2014/main" id="{9EF80B43-D446-4842-B46E-F0149793DC08}"/>
              </a:ext>
            </a:extLst>
          </p:cNvPr>
          <p:cNvSpPr>
            <a:spLocks noGrp="1"/>
          </p:cNvSpPr>
          <p:nvPr>
            <p:ph type="sldNum" sz="quarter" idx="12"/>
          </p:nvPr>
        </p:nvSpPr>
        <p:spPr/>
        <p:txBody>
          <a:bodyPr/>
          <a:lstStyle/>
          <a:p>
            <a:fld id="{12E2E444-2EA1-4C0B-BE2D-F36181C1996C}" type="slidenum">
              <a:rPr lang="en-US" smtClean="0"/>
              <a:t>97</a:t>
            </a:fld>
            <a:endParaRPr lang="en-US"/>
          </a:p>
        </p:txBody>
      </p:sp>
    </p:spTree>
    <p:extLst>
      <p:ext uri="{BB962C8B-B14F-4D97-AF65-F5344CB8AC3E}">
        <p14:creationId xmlns:p14="http://schemas.microsoft.com/office/powerpoint/2010/main" val="22686715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33965-0A30-4F18-A7DD-F71DC8B5C2F4}"/>
              </a:ext>
            </a:extLst>
          </p:cNvPr>
          <p:cNvSpPr>
            <a:spLocks noGrp="1"/>
          </p:cNvSpPr>
          <p:nvPr>
            <p:ph type="title"/>
          </p:nvPr>
        </p:nvSpPr>
        <p:spPr>
          <a:xfrm>
            <a:off x="1913468" y="62822"/>
            <a:ext cx="9999133" cy="423631"/>
          </a:xfrm>
        </p:spPr>
        <p:txBody>
          <a:bodyPr>
            <a:normAutofit fontScale="90000"/>
          </a:bodyPr>
          <a:lstStyle/>
          <a:p>
            <a:r>
              <a:rPr lang="en-US" dirty="0"/>
              <a:t>Con…</a:t>
            </a:r>
          </a:p>
        </p:txBody>
      </p:sp>
      <p:sp>
        <p:nvSpPr>
          <p:cNvPr id="3" name="Content Placeholder 2">
            <a:extLst>
              <a:ext uri="{FF2B5EF4-FFF2-40B4-BE49-F238E27FC236}">
                <a16:creationId xmlns:a16="http://schemas.microsoft.com/office/drawing/2014/main" id="{0F39E85C-7A1C-4E85-AA7D-32CD7C9BBA49}"/>
              </a:ext>
            </a:extLst>
          </p:cNvPr>
          <p:cNvSpPr>
            <a:spLocks noGrp="1"/>
          </p:cNvSpPr>
          <p:nvPr>
            <p:ph idx="1"/>
          </p:nvPr>
        </p:nvSpPr>
        <p:spPr>
          <a:xfrm>
            <a:off x="1332855" y="486453"/>
            <a:ext cx="10579746" cy="6308725"/>
          </a:xfrm>
        </p:spPr>
        <p:txBody>
          <a:bodyPr/>
          <a:lstStyle/>
          <a:p>
            <a:r>
              <a:rPr lang="en-US" sz="3000" b="0" i="0" u="none" strike="noStrike" baseline="0" dirty="0">
                <a:solidFill>
                  <a:srgbClr val="000000"/>
                </a:solidFill>
                <a:latin typeface="Times New Roman" panose="02020603050405020304" pitchFamily="18" charset="0"/>
              </a:rPr>
              <a:t>Sensors in IoT devices can be classified into three broad categories </a:t>
            </a:r>
          </a:p>
          <a:p>
            <a:pPr marL="596900" indent="-514350" algn="l">
              <a:buAutoNum type="alphaUcPeriod"/>
            </a:pPr>
            <a:r>
              <a:rPr lang="en-US" sz="3000" b="1" i="1" u="none" strike="noStrike" baseline="0" dirty="0">
                <a:solidFill>
                  <a:srgbClr val="000000"/>
                </a:solidFill>
                <a:latin typeface="Times New Roman" panose="02020603050405020304" pitchFamily="18" charset="0"/>
              </a:rPr>
              <a:t>Motion Sensors: </a:t>
            </a:r>
            <a:r>
              <a:rPr lang="en-US" sz="3000" b="0" i="0" u="none" strike="noStrike" baseline="0" dirty="0">
                <a:solidFill>
                  <a:srgbClr val="000000"/>
                </a:solidFill>
                <a:latin typeface="Times New Roman" panose="02020603050405020304" pitchFamily="18" charset="0"/>
              </a:rPr>
              <a:t>Motion sensors measure the change in motion as well as the orientation of the devices. There are two types of motions one can observe in a device: </a:t>
            </a:r>
            <a:r>
              <a:rPr lang="en-US" sz="3000" b="0" i="1" u="none" strike="noStrike" baseline="0" dirty="0">
                <a:solidFill>
                  <a:srgbClr val="000000"/>
                </a:solidFill>
                <a:latin typeface="Times New Roman" panose="02020603050405020304" pitchFamily="18" charset="0"/>
              </a:rPr>
              <a:t>linear </a:t>
            </a:r>
            <a:r>
              <a:rPr lang="en-US" sz="3000" b="0" i="0" u="none" strike="noStrike" baseline="0" dirty="0">
                <a:solidFill>
                  <a:srgbClr val="000000"/>
                </a:solidFill>
                <a:latin typeface="Times New Roman" panose="02020603050405020304" pitchFamily="18" charset="0"/>
              </a:rPr>
              <a:t>and </a:t>
            </a:r>
            <a:r>
              <a:rPr lang="en-US" sz="3000" b="0" i="1" u="none" strike="noStrike" baseline="0" dirty="0">
                <a:solidFill>
                  <a:srgbClr val="000000"/>
                </a:solidFill>
                <a:latin typeface="Times New Roman" panose="02020603050405020304" pitchFamily="18" charset="0"/>
              </a:rPr>
              <a:t>angular </a:t>
            </a:r>
            <a:r>
              <a:rPr lang="en-US" sz="3000" b="0" i="0" u="none" strike="noStrike" baseline="0" dirty="0">
                <a:solidFill>
                  <a:srgbClr val="000000"/>
                </a:solidFill>
                <a:latin typeface="Times New Roman" panose="02020603050405020304" pitchFamily="18" charset="0"/>
              </a:rPr>
              <a:t>motions </a:t>
            </a:r>
            <a:endParaRPr lang="en-US" sz="3000" dirty="0">
              <a:solidFill>
                <a:srgbClr val="000000"/>
              </a:solidFill>
              <a:latin typeface="Times New Roman" panose="02020603050405020304" pitchFamily="18" charset="0"/>
            </a:endParaRPr>
          </a:p>
          <a:p>
            <a:pPr marL="596900" indent="-514350" algn="l">
              <a:buAutoNum type="alphaUcPeriod"/>
            </a:pPr>
            <a:r>
              <a:rPr lang="en-US" sz="3000" b="1" i="1" u="none" strike="noStrike" baseline="0" dirty="0">
                <a:solidFill>
                  <a:srgbClr val="000000"/>
                </a:solidFill>
                <a:latin typeface="Times New Roman" panose="02020603050405020304" pitchFamily="18" charset="0"/>
              </a:rPr>
              <a:t>Environmental Sensors: </a:t>
            </a:r>
            <a:r>
              <a:rPr lang="en-US" sz="3000" b="0" i="0" u="none" strike="noStrike" baseline="0" dirty="0">
                <a:solidFill>
                  <a:srgbClr val="000000"/>
                </a:solidFill>
                <a:latin typeface="Times New Roman" panose="02020603050405020304" pitchFamily="18" charset="0"/>
              </a:rPr>
              <a:t>Sensors such as Light sensors, Pressure sensors, etc. are embedded in IoT devices to sense the change in environmental parameters in the device’s peripheral. </a:t>
            </a:r>
            <a:endParaRPr lang="en-US" sz="3000" dirty="0">
              <a:solidFill>
                <a:srgbClr val="000000"/>
              </a:solidFill>
              <a:latin typeface="Times New Roman" panose="02020603050405020304" pitchFamily="18" charset="0"/>
            </a:endParaRPr>
          </a:p>
          <a:p>
            <a:pPr marL="596900" indent="-514350" algn="l">
              <a:buAutoNum type="alphaUcPeriod"/>
            </a:pPr>
            <a:r>
              <a:rPr lang="en-US" sz="3000" b="1" i="1" u="none" strike="noStrike" baseline="0" dirty="0">
                <a:solidFill>
                  <a:srgbClr val="000000"/>
                </a:solidFill>
                <a:latin typeface="Times New Roman" panose="02020603050405020304" pitchFamily="18" charset="0"/>
              </a:rPr>
              <a:t>Position sensors: </a:t>
            </a:r>
            <a:r>
              <a:rPr lang="en-US" sz="3000" b="0" i="0" u="none" strike="noStrike" baseline="0" dirty="0">
                <a:solidFill>
                  <a:srgbClr val="000000"/>
                </a:solidFill>
                <a:latin typeface="Times New Roman" panose="02020603050405020304" pitchFamily="18" charset="0"/>
              </a:rPr>
              <a:t>Position sensors of IoT devices deal with the physical position and location of the device. E.g. magnetic sensors and Global Positioning System (GPS) sensors </a:t>
            </a:r>
          </a:p>
          <a:p>
            <a:pPr marL="596900" indent="-514350" algn="l">
              <a:buAutoNum type="alphaUcPeriod"/>
            </a:pPr>
            <a:endParaRPr lang="en-US" sz="2800" b="0" i="0" u="none" strike="noStrike" baseline="0" dirty="0">
              <a:solidFill>
                <a:srgbClr val="000000"/>
              </a:solidFill>
              <a:latin typeface="Times New Roman" panose="02020603050405020304" pitchFamily="18" charset="0"/>
            </a:endParaRPr>
          </a:p>
          <a:p>
            <a:endParaRPr lang="en-US" b="0" i="0" u="none" strike="noStrike" baseline="0" dirty="0">
              <a:solidFill>
                <a:srgbClr val="000000"/>
              </a:solidFill>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BBCA8C1-6CBB-4E29-BC73-D4198086808D}"/>
              </a:ext>
            </a:extLst>
          </p:cNvPr>
          <p:cNvSpPr>
            <a:spLocks noGrp="1"/>
          </p:cNvSpPr>
          <p:nvPr>
            <p:ph type="sldNum" sz="quarter" idx="12"/>
          </p:nvPr>
        </p:nvSpPr>
        <p:spPr/>
        <p:txBody>
          <a:bodyPr/>
          <a:lstStyle/>
          <a:p>
            <a:fld id="{12E2E444-2EA1-4C0B-BE2D-F36181C1996C}" type="slidenum">
              <a:rPr lang="en-US" smtClean="0"/>
              <a:t>98</a:t>
            </a:fld>
            <a:endParaRPr lang="en-US"/>
          </a:p>
        </p:txBody>
      </p:sp>
    </p:spTree>
    <p:extLst>
      <p:ext uri="{BB962C8B-B14F-4D97-AF65-F5344CB8AC3E}">
        <p14:creationId xmlns:p14="http://schemas.microsoft.com/office/powerpoint/2010/main" val="29616945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684213"/>
          </a:xfrm>
        </p:spPr>
        <p:txBody>
          <a:bodyPr>
            <a:normAutofit fontScale="90000"/>
          </a:bodyPr>
          <a:lstStyle/>
          <a:p>
            <a:r>
              <a:rPr lang="en-US" dirty="0"/>
              <a:t>Components of IOT</a:t>
            </a:r>
          </a:p>
        </p:txBody>
      </p:sp>
      <p:sp>
        <p:nvSpPr>
          <p:cNvPr id="4" name="Slide Number Placeholder 3"/>
          <p:cNvSpPr>
            <a:spLocks noGrp="1"/>
          </p:cNvSpPr>
          <p:nvPr>
            <p:ph type="sldNum" sz="quarter" idx="12"/>
          </p:nvPr>
        </p:nvSpPr>
        <p:spPr/>
        <p:txBody>
          <a:bodyPr/>
          <a:lstStyle/>
          <a:p>
            <a:fld id="{12E2E444-2EA1-4C0B-BE2D-F36181C1996C}" type="slidenum">
              <a:rPr lang="en-US" smtClean="0"/>
              <a:t>99</a:t>
            </a:fld>
            <a:endParaRPr lang="en-US"/>
          </a:p>
        </p:txBody>
      </p:sp>
      <p:pic>
        <p:nvPicPr>
          <p:cNvPr id="9" name="Picture 8"/>
          <p:cNvPicPr>
            <a:picLocks noChangeAspect="1"/>
          </p:cNvPicPr>
          <p:nvPr/>
        </p:nvPicPr>
        <p:blipFill>
          <a:blip r:embed="rId2"/>
          <a:stretch>
            <a:fillRect/>
          </a:stretch>
        </p:blipFill>
        <p:spPr>
          <a:xfrm>
            <a:off x="1660821" y="1631277"/>
            <a:ext cx="3337687" cy="4352925"/>
          </a:xfrm>
          <a:prstGeom prst="rect">
            <a:avLst/>
          </a:prstGeom>
        </p:spPr>
      </p:pic>
      <p:pic>
        <p:nvPicPr>
          <p:cNvPr id="10" name="Picture 9"/>
          <p:cNvPicPr>
            <a:picLocks noChangeAspect="1"/>
          </p:cNvPicPr>
          <p:nvPr/>
        </p:nvPicPr>
        <p:blipFill>
          <a:blip r:embed="rId3"/>
          <a:stretch>
            <a:fillRect/>
          </a:stretch>
        </p:blipFill>
        <p:spPr>
          <a:xfrm>
            <a:off x="5246158" y="1631277"/>
            <a:ext cx="3333750" cy="4352925"/>
          </a:xfrm>
          <a:prstGeom prst="rect">
            <a:avLst/>
          </a:prstGeom>
        </p:spPr>
      </p:pic>
      <p:pic>
        <p:nvPicPr>
          <p:cNvPr id="11" name="Picture 10"/>
          <p:cNvPicPr>
            <a:picLocks noChangeAspect="1"/>
          </p:cNvPicPr>
          <p:nvPr/>
        </p:nvPicPr>
        <p:blipFill>
          <a:blip r:embed="rId4"/>
          <a:stretch>
            <a:fillRect/>
          </a:stretch>
        </p:blipFill>
        <p:spPr>
          <a:xfrm>
            <a:off x="8827558" y="1417638"/>
            <a:ext cx="3267075" cy="4905375"/>
          </a:xfrm>
          <a:prstGeom prst="rect">
            <a:avLst/>
          </a:prstGeom>
        </p:spPr>
      </p:pic>
    </p:spTree>
    <p:extLst>
      <p:ext uri="{BB962C8B-B14F-4D97-AF65-F5344CB8AC3E}">
        <p14:creationId xmlns:p14="http://schemas.microsoft.com/office/powerpoint/2010/main" val="32249375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extLst>
    <a:ext uri="{05A4C25C-085E-4340-85A3-A5531E510DB2}">
      <thm15:themeFamily xmlns:thm15="http://schemas.microsoft.com/office/thememl/2012/main" name="Theme2" id="{3E016E4A-9AE1-4796-B2BB-64D3BE40F019}" vid="{85633E6C-18FE-465F-BB5A-5818E90BA6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5528</TotalTime>
  <Words>7896</Words>
  <Application>Microsoft Office PowerPoint</Application>
  <PresentationFormat>Widescreen</PresentationFormat>
  <Paragraphs>917</Paragraphs>
  <Slides>137</Slides>
  <Notes>11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137</vt:i4>
      </vt:variant>
    </vt:vector>
  </HeadingPairs>
  <TitlesOfParts>
    <vt:vector size="149" baseType="lpstr">
      <vt:lpstr>Arial</vt:lpstr>
      <vt:lpstr>Arial Black</vt:lpstr>
      <vt:lpstr>Calibri</vt:lpstr>
      <vt:lpstr>Gill Sans MT</vt:lpstr>
      <vt:lpstr>Open Sans</vt:lpstr>
      <vt:lpstr>Symbol</vt:lpstr>
      <vt:lpstr>Times New Roman</vt:lpstr>
      <vt:lpstr>Verdana</vt:lpstr>
      <vt:lpstr>Wingdings</vt:lpstr>
      <vt:lpstr>Wingdings 2</vt:lpstr>
      <vt:lpstr>Wingdings-Regular</vt:lpstr>
      <vt:lpstr>Theme2</vt:lpstr>
      <vt:lpstr>PowerPoint Presentation</vt:lpstr>
      <vt:lpstr>Chapter 1: Introduction to Emerging Technologies </vt:lpstr>
      <vt:lpstr>What is emerging technology?</vt:lpstr>
      <vt:lpstr>Emerging Technology arias</vt:lpstr>
      <vt:lpstr>Introduction to the Industrial Revolution (IR) (late 1700s and early 1800s)</vt:lpstr>
      <vt:lpstr>Con…</vt:lpstr>
      <vt:lpstr> Historical Background (IR 1.0, IR 2.0, IR 3.0)  </vt:lpstr>
      <vt:lpstr>Historical…con..</vt:lpstr>
      <vt:lpstr>Historical…con..</vt:lpstr>
      <vt:lpstr>Historical…con..</vt:lpstr>
      <vt:lpstr>Role of Data for Emerging Technologies </vt:lpstr>
      <vt:lpstr>Enabling devices and network (Programmable devices) </vt:lpstr>
      <vt:lpstr>Human to Machine Interaction </vt:lpstr>
      <vt:lpstr>Con…</vt:lpstr>
      <vt:lpstr>Recent emerging technologies</vt:lpstr>
      <vt:lpstr>5G Network</vt:lpstr>
      <vt:lpstr>AI</vt:lpstr>
      <vt:lpstr>Autonomous device</vt:lpstr>
      <vt:lpstr>Block chain (hard security mechanism)</vt:lpstr>
      <vt:lpstr>Augmented Analytics</vt:lpstr>
      <vt:lpstr>Chapter 2: Data Science </vt:lpstr>
      <vt:lpstr>Data Science </vt:lpstr>
      <vt:lpstr>What are data and information? </vt:lpstr>
      <vt:lpstr>What are data and information? </vt:lpstr>
      <vt:lpstr>Data Processing Cycle </vt:lpstr>
      <vt:lpstr>Data Processing ...con…</vt:lpstr>
      <vt:lpstr>Data types and their representation </vt:lpstr>
      <vt:lpstr>Con…</vt:lpstr>
      <vt:lpstr>Con…</vt:lpstr>
      <vt:lpstr>Con…</vt:lpstr>
      <vt:lpstr>Con…</vt:lpstr>
      <vt:lpstr>Metadata – Data about Data </vt:lpstr>
      <vt:lpstr>Data value Chain </vt:lpstr>
      <vt:lpstr> con... </vt:lpstr>
      <vt:lpstr> con... </vt:lpstr>
      <vt:lpstr>Con…</vt:lpstr>
      <vt:lpstr>Con…</vt:lpstr>
      <vt:lpstr>PowerPoint Presentation</vt:lpstr>
      <vt:lpstr>Basic concepts of big data </vt:lpstr>
      <vt:lpstr>Con…</vt:lpstr>
      <vt:lpstr>Clustered Computing and Hadoop Ecosystem </vt:lpstr>
      <vt:lpstr>Clustered Computing</vt:lpstr>
      <vt:lpstr>Con…</vt:lpstr>
      <vt:lpstr>Big Data Life Cycle with Hadoop </vt:lpstr>
      <vt:lpstr>Chapter 3: Artificial Intelligence (AI) </vt:lpstr>
      <vt:lpstr>What is Artificial Intelligence (AI) </vt:lpstr>
      <vt:lpstr>What is Artificial Intelligence (AI) </vt:lpstr>
      <vt:lpstr>Introduction of AI</vt:lpstr>
      <vt:lpstr>Con…</vt:lpstr>
      <vt:lpstr>Con…</vt:lpstr>
      <vt:lpstr>PowerPoint Presentation</vt:lpstr>
      <vt:lpstr>Need for Artificial Intelligence </vt:lpstr>
      <vt:lpstr>Goals of Artificial Intelligence </vt:lpstr>
      <vt:lpstr>What Comprises to Artificial Intelligence? </vt:lpstr>
      <vt:lpstr>Advantages  and disadvantages of AI</vt:lpstr>
      <vt:lpstr>PowerPoint Presentation</vt:lpstr>
      <vt:lpstr>Levels of AI </vt:lpstr>
      <vt:lpstr>Types of AI </vt:lpstr>
      <vt:lpstr>Based on ability/capability</vt:lpstr>
      <vt:lpstr> Based on the functionality   </vt:lpstr>
      <vt:lpstr>How does a human being think? </vt:lpstr>
      <vt:lpstr>Mapping human thinking to artificial intelligence components </vt:lpstr>
      <vt:lpstr>Con…</vt:lpstr>
      <vt:lpstr>Mapping human thinking to artificial intelligence components </vt:lpstr>
      <vt:lpstr>Applications of AI</vt:lpstr>
      <vt:lpstr>Applications of AI </vt:lpstr>
      <vt:lpstr>Application of AI in Agriculture</vt:lpstr>
      <vt:lpstr>AI in Health care</vt:lpstr>
      <vt:lpstr>AI in Finance and Banking</vt:lpstr>
      <vt:lpstr>AI in Astronomy and Space Science</vt:lpstr>
      <vt:lpstr>AI in Education</vt:lpstr>
      <vt:lpstr>AI in Automotive</vt:lpstr>
      <vt:lpstr>AI in Robotics</vt:lpstr>
      <vt:lpstr>Sub fields of AI</vt:lpstr>
      <vt:lpstr>Sub fields of AI</vt:lpstr>
      <vt:lpstr>Machine learning and deep learning</vt:lpstr>
      <vt:lpstr>Influencers of artificial intelligence </vt:lpstr>
      <vt:lpstr>Con…</vt:lpstr>
      <vt:lpstr>Con…</vt:lpstr>
      <vt:lpstr>Con…</vt:lpstr>
      <vt:lpstr>AI tools and platforms </vt:lpstr>
      <vt:lpstr>Con…</vt:lpstr>
      <vt:lpstr>Chapter 4: Internet of Things (IoT) </vt:lpstr>
      <vt:lpstr> What is IoT?  </vt:lpstr>
      <vt:lpstr> What is IoT?  </vt:lpstr>
      <vt:lpstr>What is IOT</vt:lpstr>
      <vt:lpstr>PowerPoint Presentation</vt:lpstr>
      <vt:lpstr>PowerPoint Presentation</vt:lpstr>
      <vt:lpstr>Features of IoT</vt:lpstr>
      <vt:lpstr>Application of IoT</vt:lpstr>
      <vt:lpstr>Application of IoT</vt:lpstr>
      <vt:lpstr>Applications of IOT</vt:lpstr>
      <vt:lpstr>Advantages and disadvantages of IoT</vt:lpstr>
      <vt:lpstr>Challenges of IoT</vt:lpstr>
      <vt:lpstr>How IoT works?</vt:lpstr>
      <vt:lpstr>Con…</vt:lpstr>
      <vt:lpstr>Architecture of IoT </vt:lpstr>
      <vt:lpstr>Con…</vt:lpstr>
      <vt:lpstr>Components of IOT</vt:lpstr>
      <vt:lpstr>Cont </vt:lpstr>
      <vt:lpstr>Cont </vt:lpstr>
      <vt:lpstr>Con…</vt:lpstr>
      <vt:lpstr>Con…</vt:lpstr>
      <vt:lpstr>Devices and Networks </vt:lpstr>
      <vt:lpstr>Con….</vt:lpstr>
      <vt:lpstr>IoT Based Smart Home </vt:lpstr>
      <vt:lpstr>IoT Based Smart City </vt:lpstr>
      <vt:lpstr>IoT Based Smart Farming </vt:lpstr>
      <vt:lpstr>Chapter 5: Augmented Reality (AR) </vt:lpstr>
      <vt:lpstr>Chapter 5: Augmented Reality (AR) </vt:lpstr>
      <vt:lpstr>Chapter 5: Augmented Reality (AR) </vt:lpstr>
      <vt:lpstr>Overview of augmented reality </vt:lpstr>
      <vt:lpstr>Virtual reality (VR), Augmented Reality (AR) vs Mixed reality (MR) </vt:lpstr>
      <vt:lpstr>Virtual Reality (VR)  </vt:lpstr>
      <vt:lpstr>Augmented Reality (AR) </vt:lpstr>
      <vt:lpstr>Mixed Reality (MR) or hybrid reality  </vt:lpstr>
      <vt:lpstr>Comparison of the three</vt:lpstr>
      <vt:lpstr>The architecture of AR Systems </vt:lpstr>
      <vt:lpstr>Con…</vt:lpstr>
      <vt:lpstr>Applications of AR Systems</vt:lpstr>
      <vt:lpstr>Chapter 6: ETHICS AND PROFESSIONALISM OF EMERGING TECHNOLOGIES </vt:lpstr>
      <vt:lpstr>Technology and ethics </vt:lpstr>
      <vt:lpstr>Con…</vt:lpstr>
      <vt:lpstr>New ethical questions </vt:lpstr>
      <vt:lpstr>PowerPoint Presentation</vt:lpstr>
      <vt:lpstr>Professional responsibilities. </vt:lpstr>
      <vt:lpstr>Con…</vt:lpstr>
      <vt:lpstr>Professional leadership principles </vt:lpstr>
      <vt:lpstr>Digital privacy </vt:lpstr>
      <vt:lpstr>PowerPoint Presentation</vt:lpstr>
      <vt:lpstr>PowerPoint Presentation</vt:lpstr>
      <vt:lpstr>digital privacy principles </vt:lpstr>
      <vt:lpstr>Accountability and trust </vt:lpstr>
      <vt:lpstr>Ethical and regulatory challenges </vt:lpstr>
      <vt:lpstr>PowerPoint Presentation</vt:lpstr>
      <vt:lpstr>Chapter seven: Other Emerging technologies</vt:lpstr>
      <vt:lpstr>Fundamental concepts in nanoscience and nanotechnology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Introduction to Emerging Technologies</dc:title>
  <dc:creator>DTU</dc:creator>
  <cp:lastModifiedBy>Misganaw Aguate</cp:lastModifiedBy>
  <cp:revision>357</cp:revision>
  <cp:lastPrinted>2021-01-17T08:37:48Z</cp:lastPrinted>
  <dcterms:created xsi:type="dcterms:W3CDTF">2020-12-27T01:33:07Z</dcterms:created>
  <dcterms:modified xsi:type="dcterms:W3CDTF">2024-11-21T12:25:37Z</dcterms:modified>
</cp:coreProperties>
</file>