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0" r:id="rId3"/>
    <p:sldId id="256" r:id="rId4"/>
    <p:sldId id="258" r:id="rId5"/>
    <p:sldId id="259" r:id="rId6"/>
    <p:sldId id="281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9F56B-347E-3C80-DDF6-45E08B6926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F6E4C-8BE6-52D1-593F-D3552EB21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5D01A-87ED-9B60-1842-E9D4815DB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6C691-AD90-B5B2-1799-325AC13A9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E637C-C36D-B7DD-AF39-FD05530B0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51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87F5C-7F2A-8BE9-DADA-8A6D64F01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E8EDED-CB19-606B-5C95-DB4D4B5DA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5E894-F53B-B2C3-A87C-4EDC31D3D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7D0C5-A7EE-2849-0500-91636953D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B06A8-E9A5-8839-9461-4C3621661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90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934E6C-F03A-0FFB-F76D-69DCDF45E1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C9DC77-212D-4AAE-6D65-6300DFE94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80514-7C51-E992-8403-B46547575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D37F5-4198-C645-5231-669DE9E61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3061A-3C3F-9374-A2BC-00184732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8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868BA-A71B-DA83-C505-D5EF0B88D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F0D1B-BF31-3B33-EEDA-E27DB8957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94941-05B5-6D65-7A1D-95B42D9A4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150E1-1DC1-2D0C-6BC9-2C9593335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0E39C-9189-E8F0-7C9D-DD5985BC5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23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F5785-6F8D-BCCF-1914-D0EB7EFB7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0600A-1CEF-D082-A991-28300A3F7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09A5A-072F-2EB3-432D-0D75B939A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2D7D1-09A6-940E-975E-F7F6C3219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9B74A-37DD-8E76-3403-7EE4D50E2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00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E9163-8241-4930-B73A-D5745F745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6EF5A-04B9-7347-3515-C0F6B2732E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C00DD3-0BCC-487E-081A-90655195C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152AD5-965C-3EB0-4AFD-737D03D50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89DDB1-6D5D-EFD8-FA54-859C321D5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6A52A-31D5-A580-73BB-19842CA1A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41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36578-4A5E-B42D-59A1-D13DAB274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93E84-D86E-4198-09B5-CF9D6BF4E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551A9-9AFA-CC37-598D-94C86103C7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0C6D07-F3E4-26C8-3837-DBC59D6DB1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ADE1E0-80DE-8495-9295-40FDD10A8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AD85FA-87FF-D3C8-C450-6584AD426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1E12CC-9D0D-DA5E-D64E-AA925B0B9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1FF77F-00D1-833F-091E-C441D01E2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3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DBFE0-E9B6-B2B9-0670-F37B62C35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CDC518-331E-905B-9155-33097BA1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F39A0A-E5E3-CA84-DEE2-D6EA1DAA2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B193AE-5CFD-5B42-F5CA-16DDB3F09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0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A0B7BF-B592-A6D3-6FB9-2275A5D6F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D419AA-EDEC-B6C4-D706-C045423AF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F2D074-2A37-165B-E7FD-BF351EF9A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04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63744-E995-E558-2E92-3EDD6FF6B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F9427-6166-96B6-7328-1E80C8C6E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E7ABB4-B6FA-1383-4566-D91D55A1E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105A6-E3F6-1904-C4BE-A6548BD54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E2FE81-55A2-E38A-9089-B0C9039CA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F93424-31FB-F76D-4BA3-69B3DACDF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198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07669-9E8D-29ED-9246-F4279EE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B997B2-1F34-E138-7270-6B2F9C6AA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52662-D8C2-2920-8455-639C8B31A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1A51EB-6206-D0EE-6462-66CB294E4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F1F841-BD0A-7BED-A017-D51A9DCC0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807C0-8C1E-5E9C-8ED6-96E7689E5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28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0BCFA1-751D-A7FE-6080-7FCF01EB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57CAA-7D80-D570-A732-4B8B209B10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D1D42-E5D7-02CA-AF13-C62FAD118A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08715-8C9A-4FE8-9C24-1AEE8A3B87C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23280-ECBC-18D6-E49C-BBEFC3536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A3A08-2EB8-1BB0-857B-803316FAE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6F720-43B6-4B61-93B5-9178EFB1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3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thioptec.com/" TargetMode="External"/><Relationship Id="rId2" Type="http://schemas.openxmlformats.org/officeDocument/2006/relationships/hyperlink" Target="mailto:mail@ethioptec.com/ethiomisgie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.me/ethiop_computing" TargetMode="External"/><Relationship Id="rId4" Type="http://schemas.openxmlformats.org/officeDocument/2006/relationships/hyperlink" Target="https://info.ethioptec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  <a:custGeom>
            <a:avLst/>
            <a:gdLst>
              <a:gd name="connsiteX0" fmla="*/ 0 w 11737075"/>
              <a:gd name="connsiteY0" fmla="*/ 0 h 740343"/>
              <a:gd name="connsiteX1" fmla="*/ 586854 w 11737075"/>
              <a:gd name="connsiteY1" fmla="*/ 0 h 740343"/>
              <a:gd name="connsiteX2" fmla="*/ 1056337 w 11737075"/>
              <a:gd name="connsiteY2" fmla="*/ 0 h 740343"/>
              <a:gd name="connsiteX3" fmla="*/ 1525820 w 11737075"/>
              <a:gd name="connsiteY3" fmla="*/ 0 h 740343"/>
              <a:gd name="connsiteX4" fmla="*/ 1995303 w 11737075"/>
              <a:gd name="connsiteY4" fmla="*/ 0 h 740343"/>
              <a:gd name="connsiteX5" fmla="*/ 2464786 w 11737075"/>
              <a:gd name="connsiteY5" fmla="*/ 0 h 740343"/>
              <a:gd name="connsiteX6" fmla="*/ 2699527 w 11737075"/>
              <a:gd name="connsiteY6" fmla="*/ 0 h 740343"/>
              <a:gd name="connsiteX7" fmla="*/ 2934269 w 11737075"/>
              <a:gd name="connsiteY7" fmla="*/ 0 h 740343"/>
              <a:gd name="connsiteX8" fmla="*/ 3521123 w 11737075"/>
              <a:gd name="connsiteY8" fmla="*/ 0 h 740343"/>
              <a:gd name="connsiteX9" fmla="*/ 3755864 w 11737075"/>
              <a:gd name="connsiteY9" fmla="*/ 0 h 740343"/>
              <a:gd name="connsiteX10" fmla="*/ 4225347 w 11737075"/>
              <a:gd name="connsiteY10" fmla="*/ 0 h 740343"/>
              <a:gd name="connsiteX11" fmla="*/ 4694830 w 11737075"/>
              <a:gd name="connsiteY11" fmla="*/ 0 h 740343"/>
              <a:gd name="connsiteX12" fmla="*/ 5046942 w 11737075"/>
              <a:gd name="connsiteY12" fmla="*/ 0 h 740343"/>
              <a:gd name="connsiteX13" fmla="*/ 5281684 w 11737075"/>
              <a:gd name="connsiteY13" fmla="*/ 0 h 740343"/>
              <a:gd name="connsiteX14" fmla="*/ 5516425 w 11737075"/>
              <a:gd name="connsiteY14" fmla="*/ 0 h 740343"/>
              <a:gd name="connsiteX15" fmla="*/ 6103279 w 11737075"/>
              <a:gd name="connsiteY15" fmla="*/ 0 h 740343"/>
              <a:gd name="connsiteX16" fmla="*/ 6924874 w 11737075"/>
              <a:gd name="connsiteY16" fmla="*/ 0 h 740343"/>
              <a:gd name="connsiteX17" fmla="*/ 7159616 w 11737075"/>
              <a:gd name="connsiteY17" fmla="*/ 0 h 740343"/>
              <a:gd name="connsiteX18" fmla="*/ 7863840 w 11737075"/>
              <a:gd name="connsiteY18" fmla="*/ 0 h 740343"/>
              <a:gd name="connsiteX19" fmla="*/ 8568065 w 11737075"/>
              <a:gd name="connsiteY19" fmla="*/ 0 h 740343"/>
              <a:gd name="connsiteX20" fmla="*/ 9154919 w 11737075"/>
              <a:gd name="connsiteY20" fmla="*/ 0 h 740343"/>
              <a:gd name="connsiteX21" fmla="*/ 9507031 w 11737075"/>
              <a:gd name="connsiteY21" fmla="*/ 0 h 740343"/>
              <a:gd name="connsiteX22" fmla="*/ 9976514 w 11737075"/>
              <a:gd name="connsiteY22" fmla="*/ 0 h 740343"/>
              <a:gd name="connsiteX23" fmla="*/ 10328626 w 11737075"/>
              <a:gd name="connsiteY23" fmla="*/ 0 h 740343"/>
              <a:gd name="connsiteX24" fmla="*/ 11032851 w 11737075"/>
              <a:gd name="connsiteY24" fmla="*/ 0 h 740343"/>
              <a:gd name="connsiteX25" fmla="*/ 11737075 w 11737075"/>
              <a:gd name="connsiteY25" fmla="*/ 0 h 740343"/>
              <a:gd name="connsiteX26" fmla="*/ 11737075 w 11737075"/>
              <a:gd name="connsiteY26" fmla="*/ 362768 h 740343"/>
              <a:gd name="connsiteX27" fmla="*/ 11737075 w 11737075"/>
              <a:gd name="connsiteY27" fmla="*/ 740343 h 740343"/>
              <a:gd name="connsiteX28" fmla="*/ 11032851 w 11737075"/>
              <a:gd name="connsiteY28" fmla="*/ 740343 h 740343"/>
              <a:gd name="connsiteX29" fmla="*/ 10680738 w 11737075"/>
              <a:gd name="connsiteY29" fmla="*/ 740343 h 740343"/>
              <a:gd name="connsiteX30" fmla="*/ 10445997 w 11737075"/>
              <a:gd name="connsiteY30" fmla="*/ 740343 h 740343"/>
              <a:gd name="connsiteX31" fmla="*/ 9741772 w 11737075"/>
              <a:gd name="connsiteY31" fmla="*/ 740343 h 740343"/>
              <a:gd name="connsiteX32" fmla="*/ 9389660 w 11737075"/>
              <a:gd name="connsiteY32" fmla="*/ 740343 h 740343"/>
              <a:gd name="connsiteX33" fmla="*/ 9037548 w 11737075"/>
              <a:gd name="connsiteY33" fmla="*/ 740343 h 740343"/>
              <a:gd name="connsiteX34" fmla="*/ 8685436 w 11737075"/>
              <a:gd name="connsiteY34" fmla="*/ 740343 h 740343"/>
              <a:gd name="connsiteX35" fmla="*/ 8450694 w 11737075"/>
              <a:gd name="connsiteY35" fmla="*/ 740343 h 740343"/>
              <a:gd name="connsiteX36" fmla="*/ 7746469 w 11737075"/>
              <a:gd name="connsiteY36" fmla="*/ 740343 h 740343"/>
              <a:gd name="connsiteX37" fmla="*/ 7159616 w 11737075"/>
              <a:gd name="connsiteY37" fmla="*/ 740343 h 740343"/>
              <a:gd name="connsiteX38" fmla="*/ 6924874 w 11737075"/>
              <a:gd name="connsiteY38" fmla="*/ 740343 h 740343"/>
              <a:gd name="connsiteX39" fmla="*/ 6690133 w 11737075"/>
              <a:gd name="connsiteY39" fmla="*/ 740343 h 740343"/>
              <a:gd name="connsiteX40" fmla="*/ 5985908 w 11737075"/>
              <a:gd name="connsiteY40" fmla="*/ 740343 h 740343"/>
              <a:gd name="connsiteX41" fmla="*/ 5164313 w 11737075"/>
              <a:gd name="connsiteY41" fmla="*/ 740343 h 740343"/>
              <a:gd name="connsiteX42" fmla="*/ 4929571 w 11737075"/>
              <a:gd name="connsiteY42" fmla="*/ 740343 h 740343"/>
              <a:gd name="connsiteX43" fmla="*/ 4225347 w 11737075"/>
              <a:gd name="connsiteY43" fmla="*/ 740343 h 740343"/>
              <a:gd name="connsiteX44" fmla="*/ 3873235 w 11737075"/>
              <a:gd name="connsiteY44" fmla="*/ 740343 h 740343"/>
              <a:gd name="connsiteX45" fmla="*/ 3403752 w 11737075"/>
              <a:gd name="connsiteY45" fmla="*/ 740343 h 740343"/>
              <a:gd name="connsiteX46" fmla="*/ 2934269 w 11737075"/>
              <a:gd name="connsiteY46" fmla="*/ 740343 h 740343"/>
              <a:gd name="connsiteX47" fmla="*/ 2464786 w 11737075"/>
              <a:gd name="connsiteY47" fmla="*/ 740343 h 740343"/>
              <a:gd name="connsiteX48" fmla="*/ 1877932 w 11737075"/>
              <a:gd name="connsiteY48" fmla="*/ 740343 h 740343"/>
              <a:gd name="connsiteX49" fmla="*/ 1643190 w 11737075"/>
              <a:gd name="connsiteY49" fmla="*/ 740343 h 740343"/>
              <a:gd name="connsiteX50" fmla="*/ 1408449 w 11737075"/>
              <a:gd name="connsiteY50" fmla="*/ 740343 h 740343"/>
              <a:gd name="connsiteX51" fmla="*/ 1056337 w 11737075"/>
              <a:gd name="connsiteY51" fmla="*/ 740343 h 740343"/>
              <a:gd name="connsiteX52" fmla="*/ 0 w 11737075"/>
              <a:gd name="connsiteY52" fmla="*/ 740343 h 740343"/>
              <a:gd name="connsiteX53" fmla="*/ 0 w 11737075"/>
              <a:gd name="connsiteY53" fmla="*/ 392382 h 740343"/>
              <a:gd name="connsiteX54" fmla="*/ 0 w 11737075"/>
              <a:gd name="connsiteY54" fmla="*/ 0 h 74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1737075" h="740343" fill="none" extrusionOk="0">
                <a:moveTo>
                  <a:pt x="0" y="0"/>
                </a:moveTo>
                <a:cubicBezTo>
                  <a:pt x="180330" y="-63143"/>
                  <a:pt x="452078" y="13993"/>
                  <a:pt x="586854" y="0"/>
                </a:cubicBezTo>
                <a:cubicBezTo>
                  <a:pt x="721630" y="-13993"/>
                  <a:pt x="888311" y="50458"/>
                  <a:pt x="1056337" y="0"/>
                </a:cubicBezTo>
                <a:cubicBezTo>
                  <a:pt x="1224363" y="-50458"/>
                  <a:pt x="1416162" y="54828"/>
                  <a:pt x="1525820" y="0"/>
                </a:cubicBezTo>
                <a:cubicBezTo>
                  <a:pt x="1635478" y="-54828"/>
                  <a:pt x="1776530" y="54011"/>
                  <a:pt x="1995303" y="0"/>
                </a:cubicBezTo>
                <a:cubicBezTo>
                  <a:pt x="2214076" y="-54011"/>
                  <a:pt x="2235358" y="19761"/>
                  <a:pt x="2464786" y="0"/>
                </a:cubicBezTo>
                <a:cubicBezTo>
                  <a:pt x="2694214" y="-19761"/>
                  <a:pt x="2583019" y="21167"/>
                  <a:pt x="2699527" y="0"/>
                </a:cubicBezTo>
                <a:cubicBezTo>
                  <a:pt x="2816035" y="-21167"/>
                  <a:pt x="2824695" y="5387"/>
                  <a:pt x="2934269" y="0"/>
                </a:cubicBezTo>
                <a:cubicBezTo>
                  <a:pt x="3043843" y="-5387"/>
                  <a:pt x="3364781" y="35064"/>
                  <a:pt x="3521123" y="0"/>
                </a:cubicBezTo>
                <a:cubicBezTo>
                  <a:pt x="3677465" y="-35064"/>
                  <a:pt x="3638716" y="21817"/>
                  <a:pt x="3755864" y="0"/>
                </a:cubicBezTo>
                <a:cubicBezTo>
                  <a:pt x="3873012" y="-21817"/>
                  <a:pt x="4021827" y="9603"/>
                  <a:pt x="4225347" y="0"/>
                </a:cubicBezTo>
                <a:cubicBezTo>
                  <a:pt x="4428867" y="-9603"/>
                  <a:pt x="4577740" y="46185"/>
                  <a:pt x="4694830" y="0"/>
                </a:cubicBezTo>
                <a:cubicBezTo>
                  <a:pt x="4811920" y="-46185"/>
                  <a:pt x="4929237" y="19068"/>
                  <a:pt x="5046942" y="0"/>
                </a:cubicBezTo>
                <a:cubicBezTo>
                  <a:pt x="5164647" y="-19068"/>
                  <a:pt x="5182480" y="2140"/>
                  <a:pt x="5281684" y="0"/>
                </a:cubicBezTo>
                <a:cubicBezTo>
                  <a:pt x="5380888" y="-2140"/>
                  <a:pt x="5439302" y="13244"/>
                  <a:pt x="5516425" y="0"/>
                </a:cubicBezTo>
                <a:cubicBezTo>
                  <a:pt x="5593548" y="-13244"/>
                  <a:pt x="5817165" y="27201"/>
                  <a:pt x="6103279" y="0"/>
                </a:cubicBezTo>
                <a:cubicBezTo>
                  <a:pt x="6389393" y="-27201"/>
                  <a:pt x="6586837" y="49156"/>
                  <a:pt x="6924874" y="0"/>
                </a:cubicBezTo>
                <a:cubicBezTo>
                  <a:pt x="7262911" y="-49156"/>
                  <a:pt x="7065953" y="277"/>
                  <a:pt x="7159616" y="0"/>
                </a:cubicBezTo>
                <a:cubicBezTo>
                  <a:pt x="7253279" y="-277"/>
                  <a:pt x="7519172" y="60347"/>
                  <a:pt x="7863840" y="0"/>
                </a:cubicBezTo>
                <a:cubicBezTo>
                  <a:pt x="8208508" y="-60347"/>
                  <a:pt x="8424744" y="29605"/>
                  <a:pt x="8568065" y="0"/>
                </a:cubicBezTo>
                <a:cubicBezTo>
                  <a:pt x="8711386" y="-29605"/>
                  <a:pt x="8988074" y="32611"/>
                  <a:pt x="9154919" y="0"/>
                </a:cubicBezTo>
                <a:cubicBezTo>
                  <a:pt x="9321764" y="-32611"/>
                  <a:pt x="9341860" y="11302"/>
                  <a:pt x="9507031" y="0"/>
                </a:cubicBezTo>
                <a:cubicBezTo>
                  <a:pt x="9672202" y="-11302"/>
                  <a:pt x="9863909" y="35035"/>
                  <a:pt x="9976514" y="0"/>
                </a:cubicBezTo>
                <a:cubicBezTo>
                  <a:pt x="10089119" y="-35035"/>
                  <a:pt x="10248076" y="27850"/>
                  <a:pt x="10328626" y="0"/>
                </a:cubicBezTo>
                <a:cubicBezTo>
                  <a:pt x="10409176" y="-27850"/>
                  <a:pt x="10807105" y="47369"/>
                  <a:pt x="11032851" y="0"/>
                </a:cubicBezTo>
                <a:cubicBezTo>
                  <a:pt x="11258598" y="-47369"/>
                  <a:pt x="11552293" y="60867"/>
                  <a:pt x="11737075" y="0"/>
                </a:cubicBezTo>
                <a:cubicBezTo>
                  <a:pt x="11776391" y="130745"/>
                  <a:pt x="11731087" y="183103"/>
                  <a:pt x="11737075" y="362768"/>
                </a:cubicBezTo>
                <a:cubicBezTo>
                  <a:pt x="11743063" y="542433"/>
                  <a:pt x="11692011" y="572786"/>
                  <a:pt x="11737075" y="740343"/>
                </a:cubicBezTo>
                <a:cubicBezTo>
                  <a:pt x="11399194" y="792983"/>
                  <a:pt x="11299954" y="668109"/>
                  <a:pt x="11032851" y="740343"/>
                </a:cubicBezTo>
                <a:cubicBezTo>
                  <a:pt x="10765748" y="812577"/>
                  <a:pt x="10844250" y="715738"/>
                  <a:pt x="10680738" y="740343"/>
                </a:cubicBezTo>
                <a:cubicBezTo>
                  <a:pt x="10517226" y="764948"/>
                  <a:pt x="10559457" y="736821"/>
                  <a:pt x="10445997" y="740343"/>
                </a:cubicBezTo>
                <a:cubicBezTo>
                  <a:pt x="10332537" y="743865"/>
                  <a:pt x="9906841" y="684845"/>
                  <a:pt x="9741772" y="740343"/>
                </a:cubicBezTo>
                <a:cubicBezTo>
                  <a:pt x="9576703" y="795841"/>
                  <a:pt x="9511599" y="713626"/>
                  <a:pt x="9389660" y="740343"/>
                </a:cubicBezTo>
                <a:cubicBezTo>
                  <a:pt x="9267721" y="767060"/>
                  <a:pt x="9209872" y="715713"/>
                  <a:pt x="9037548" y="740343"/>
                </a:cubicBezTo>
                <a:cubicBezTo>
                  <a:pt x="8865224" y="764973"/>
                  <a:pt x="8826856" y="732677"/>
                  <a:pt x="8685436" y="740343"/>
                </a:cubicBezTo>
                <a:cubicBezTo>
                  <a:pt x="8544016" y="748009"/>
                  <a:pt x="8511114" y="726222"/>
                  <a:pt x="8450694" y="740343"/>
                </a:cubicBezTo>
                <a:cubicBezTo>
                  <a:pt x="8390274" y="754464"/>
                  <a:pt x="8057623" y="659943"/>
                  <a:pt x="7746469" y="740343"/>
                </a:cubicBezTo>
                <a:cubicBezTo>
                  <a:pt x="7435315" y="820743"/>
                  <a:pt x="7380375" y="682646"/>
                  <a:pt x="7159616" y="740343"/>
                </a:cubicBezTo>
                <a:cubicBezTo>
                  <a:pt x="6938857" y="798040"/>
                  <a:pt x="6982592" y="730287"/>
                  <a:pt x="6924874" y="740343"/>
                </a:cubicBezTo>
                <a:cubicBezTo>
                  <a:pt x="6867156" y="750399"/>
                  <a:pt x="6806681" y="737399"/>
                  <a:pt x="6690133" y="740343"/>
                </a:cubicBezTo>
                <a:cubicBezTo>
                  <a:pt x="6573585" y="743287"/>
                  <a:pt x="6309857" y="701297"/>
                  <a:pt x="5985908" y="740343"/>
                </a:cubicBezTo>
                <a:cubicBezTo>
                  <a:pt x="5661959" y="779389"/>
                  <a:pt x="5526705" y="685353"/>
                  <a:pt x="5164313" y="740343"/>
                </a:cubicBezTo>
                <a:cubicBezTo>
                  <a:pt x="4801922" y="795333"/>
                  <a:pt x="5011342" y="738816"/>
                  <a:pt x="4929571" y="740343"/>
                </a:cubicBezTo>
                <a:cubicBezTo>
                  <a:pt x="4847800" y="741870"/>
                  <a:pt x="4492626" y="685688"/>
                  <a:pt x="4225347" y="740343"/>
                </a:cubicBezTo>
                <a:cubicBezTo>
                  <a:pt x="3958068" y="794998"/>
                  <a:pt x="4000127" y="716236"/>
                  <a:pt x="3873235" y="740343"/>
                </a:cubicBezTo>
                <a:cubicBezTo>
                  <a:pt x="3746343" y="764450"/>
                  <a:pt x="3577413" y="727118"/>
                  <a:pt x="3403752" y="740343"/>
                </a:cubicBezTo>
                <a:cubicBezTo>
                  <a:pt x="3230091" y="753568"/>
                  <a:pt x="3167020" y="721599"/>
                  <a:pt x="2934269" y="740343"/>
                </a:cubicBezTo>
                <a:cubicBezTo>
                  <a:pt x="2701518" y="759087"/>
                  <a:pt x="2599503" y="688813"/>
                  <a:pt x="2464786" y="740343"/>
                </a:cubicBezTo>
                <a:cubicBezTo>
                  <a:pt x="2330069" y="791873"/>
                  <a:pt x="2090373" y="729003"/>
                  <a:pt x="1877932" y="740343"/>
                </a:cubicBezTo>
                <a:cubicBezTo>
                  <a:pt x="1665491" y="751683"/>
                  <a:pt x="1726065" y="721669"/>
                  <a:pt x="1643190" y="740343"/>
                </a:cubicBezTo>
                <a:cubicBezTo>
                  <a:pt x="1560315" y="759017"/>
                  <a:pt x="1496335" y="737837"/>
                  <a:pt x="1408449" y="740343"/>
                </a:cubicBezTo>
                <a:cubicBezTo>
                  <a:pt x="1320563" y="742849"/>
                  <a:pt x="1195970" y="722059"/>
                  <a:pt x="1056337" y="740343"/>
                </a:cubicBezTo>
                <a:cubicBezTo>
                  <a:pt x="916704" y="758627"/>
                  <a:pt x="220763" y="662724"/>
                  <a:pt x="0" y="740343"/>
                </a:cubicBezTo>
                <a:cubicBezTo>
                  <a:pt x="-37644" y="637236"/>
                  <a:pt x="38312" y="493609"/>
                  <a:pt x="0" y="392382"/>
                </a:cubicBezTo>
                <a:cubicBezTo>
                  <a:pt x="-38312" y="291155"/>
                  <a:pt x="42512" y="130770"/>
                  <a:pt x="0" y="0"/>
                </a:cubicBezTo>
                <a:close/>
              </a:path>
              <a:path w="11737075" h="740343" stroke="0" extrusionOk="0">
                <a:moveTo>
                  <a:pt x="0" y="0"/>
                </a:moveTo>
                <a:cubicBezTo>
                  <a:pt x="154274" y="-35944"/>
                  <a:pt x="238782" y="41000"/>
                  <a:pt x="352112" y="0"/>
                </a:cubicBezTo>
                <a:cubicBezTo>
                  <a:pt x="465442" y="-41000"/>
                  <a:pt x="943816" y="38880"/>
                  <a:pt x="1173708" y="0"/>
                </a:cubicBezTo>
                <a:cubicBezTo>
                  <a:pt x="1403600" y="-38880"/>
                  <a:pt x="1425140" y="6562"/>
                  <a:pt x="1525820" y="0"/>
                </a:cubicBezTo>
                <a:cubicBezTo>
                  <a:pt x="1626500" y="-6562"/>
                  <a:pt x="1730044" y="37240"/>
                  <a:pt x="1877932" y="0"/>
                </a:cubicBezTo>
                <a:cubicBezTo>
                  <a:pt x="2025820" y="-37240"/>
                  <a:pt x="2045640" y="4344"/>
                  <a:pt x="2112674" y="0"/>
                </a:cubicBezTo>
                <a:cubicBezTo>
                  <a:pt x="2179708" y="-4344"/>
                  <a:pt x="2434520" y="53163"/>
                  <a:pt x="2699527" y="0"/>
                </a:cubicBezTo>
                <a:cubicBezTo>
                  <a:pt x="2964534" y="-53163"/>
                  <a:pt x="3084529" y="62388"/>
                  <a:pt x="3403752" y="0"/>
                </a:cubicBezTo>
                <a:cubicBezTo>
                  <a:pt x="3722975" y="-62388"/>
                  <a:pt x="3570044" y="3403"/>
                  <a:pt x="3638493" y="0"/>
                </a:cubicBezTo>
                <a:cubicBezTo>
                  <a:pt x="3706942" y="-3403"/>
                  <a:pt x="3782112" y="24168"/>
                  <a:pt x="3873235" y="0"/>
                </a:cubicBezTo>
                <a:cubicBezTo>
                  <a:pt x="3964358" y="-24168"/>
                  <a:pt x="4339540" y="94567"/>
                  <a:pt x="4694830" y="0"/>
                </a:cubicBezTo>
                <a:cubicBezTo>
                  <a:pt x="5050121" y="-94567"/>
                  <a:pt x="4907046" y="33614"/>
                  <a:pt x="5046942" y="0"/>
                </a:cubicBezTo>
                <a:cubicBezTo>
                  <a:pt x="5186838" y="-33614"/>
                  <a:pt x="5572769" y="71178"/>
                  <a:pt x="5751167" y="0"/>
                </a:cubicBezTo>
                <a:cubicBezTo>
                  <a:pt x="5929566" y="-71178"/>
                  <a:pt x="6170608" y="66949"/>
                  <a:pt x="6455391" y="0"/>
                </a:cubicBezTo>
                <a:cubicBezTo>
                  <a:pt x="6740174" y="-66949"/>
                  <a:pt x="6879714" y="23579"/>
                  <a:pt x="7276987" y="0"/>
                </a:cubicBezTo>
                <a:cubicBezTo>
                  <a:pt x="7674260" y="-23579"/>
                  <a:pt x="7517124" y="15901"/>
                  <a:pt x="7746470" y="0"/>
                </a:cubicBezTo>
                <a:cubicBezTo>
                  <a:pt x="7975816" y="-15901"/>
                  <a:pt x="8059280" y="38532"/>
                  <a:pt x="8333323" y="0"/>
                </a:cubicBezTo>
                <a:cubicBezTo>
                  <a:pt x="8607366" y="-38532"/>
                  <a:pt x="8544762" y="4657"/>
                  <a:pt x="8685436" y="0"/>
                </a:cubicBezTo>
                <a:cubicBezTo>
                  <a:pt x="8826110" y="-4657"/>
                  <a:pt x="8833956" y="14306"/>
                  <a:pt x="8920177" y="0"/>
                </a:cubicBezTo>
                <a:cubicBezTo>
                  <a:pt x="9006398" y="-14306"/>
                  <a:pt x="9166766" y="17967"/>
                  <a:pt x="9389660" y="0"/>
                </a:cubicBezTo>
                <a:cubicBezTo>
                  <a:pt x="9612554" y="-17967"/>
                  <a:pt x="9988529" y="70029"/>
                  <a:pt x="10211255" y="0"/>
                </a:cubicBezTo>
                <a:cubicBezTo>
                  <a:pt x="10433982" y="-70029"/>
                  <a:pt x="10343507" y="24332"/>
                  <a:pt x="10445997" y="0"/>
                </a:cubicBezTo>
                <a:cubicBezTo>
                  <a:pt x="10548487" y="-24332"/>
                  <a:pt x="10625540" y="28934"/>
                  <a:pt x="10798109" y="0"/>
                </a:cubicBezTo>
                <a:cubicBezTo>
                  <a:pt x="10970678" y="-28934"/>
                  <a:pt x="11521799" y="16742"/>
                  <a:pt x="11737075" y="0"/>
                </a:cubicBezTo>
                <a:cubicBezTo>
                  <a:pt x="11767165" y="113830"/>
                  <a:pt x="11726328" y="228444"/>
                  <a:pt x="11737075" y="362768"/>
                </a:cubicBezTo>
                <a:cubicBezTo>
                  <a:pt x="11747822" y="497092"/>
                  <a:pt x="11697314" y="580390"/>
                  <a:pt x="11737075" y="740343"/>
                </a:cubicBezTo>
                <a:cubicBezTo>
                  <a:pt x="11577363" y="778200"/>
                  <a:pt x="11307272" y="696210"/>
                  <a:pt x="11032851" y="740343"/>
                </a:cubicBezTo>
                <a:cubicBezTo>
                  <a:pt x="10758430" y="784476"/>
                  <a:pt x="10673518" y="687604"/>
                  <a:pt x="10563368" y="740343"/>
                </a:cubicBezTo>
                <a:cubicBezTo>
                  <a:pt x="10453218" y="793082"/>
                  <a:pt x="10067466" y="692414"/>
                  <a:pt x="9741772" y="740343"/>
                </a:cubicBezTo>
                <a:cubicBezTo>
                  <a:pt x="9416078" y="788272"/>
                  <a:pt x="9578347" y="720033"/>
                  <a:pt x="9507031" y="740343"/>
                </a:cubicBezTo>
                <a:cubicBezTo>
                  <a:pt x="9435715" y="760653"/>
                  <a:pt x="8949581" y="657684"/>
                  <a:pt x="8685436" y="740343"/>
                </a:cubicBezTo>
                <a:cubicBezTo>
                  <a:pt x="8421291" y="823002"/>
                  <a:pt x="8444509" y="736145"/>
                  <a:pt x="8215952" y="740343"/>
                </a:cubicBezTo>
                <a:cubicBezTo>
                  <a:pt x="7987395" y="744541"/>
                  <a:pt x="7778670" y="684098"/>
                  <a:pt x="7511728" y="740343"/>
                </a:cubicBezTo>
                <a:cubicBezTo>
                  <a:pt x="7244786" y="796588"/>
                  <a:pt x="7258430" y="689662"/>
                  <a:pt x="7042245" y="740343"/>
                </a:cubicBezTo>
                <a:cubicBezTo>
                  <a:pt x="6826060" y="791024"/>
                  <a:pt x="6638161" y="713817"/>
                  <a:pt x="6455391" y="740343"/>
                </a:cubicBezTo>
                <a:cubicBezTo>
                  <a:pt x="6272621" y="766869"/>
                  <a:pt x="6093091" y="734609"/>
                  <a:pt x="5751167" y="740343"/>
                </a:cubicBezTo>
                <a:cubicBezTo>
                  <a:pt x="5409243" y="746077"/>
                  <a:pt x="5533207" y="733196"/>
                  <a:pt x="5399055" y="740343"/>
                </a:cubicBezTo>
                <a:cubicBezTo>
                  <a:pt x="5264903" y="747490"/>
                  <a:pt x="5036642" y="686811"/>
                  <a:pt x="4812201" y="740343"/>
                </a:cubicBezTo>
                <a:cubicBezTo>
                  <a:pt x="4587760" y="793875"/>
                  <a:pt x="4573259" y="737259"/>
                  <a:pt x="4460088" y="740343"/>
                </a:cubicBezTo>
                <a:cubicBezTo>
                  <a:pt x="4346917" y="743427"/>
                  <a:pt x="4323161" y="738126"/>
                  <a:pt x="4225347" y="740343"/>
                </a:cubicBezTo>
                <a:cubicBezTo>
                  <a:pt x="4127533" y="742560"/>
                  <a:pt x="3915377" y="707104"/>
                  <a:pt x="3755864" y="740343"/>
                </a:cubicBezTo>
                <a:cubicBezTo>
                  <a:pt x="3596351" y="773582"/>
                  <a:pt x="3392149" y="698269"/>
                  <a:pt x="3286381" y="740343"/>
                </a:cubicBezTo>
                <a:cubicBezTo>
                  <a:pt x="3180613" y="782417"/>
                  <a:pt x="3094920" y="715094"/>
                  <a:pt x="2934269" y="740343"/>
                </a:cubicBezTo>
                <a:cubicBezTo>
                  <a:pt x="2773618" y="765592"/>
                  <a:pt x="2732998" y="727876"/>
                  <a:pt x="2582156" y="740343"/>
                </a:cubicBezTo>
                <a:cubicBezTo>
                  <a:pt x="2431314" y="752810"/>
                  <a:pt x="2367158" y="703418"/>
                  <a:pt x="2230044" y="740343"/>
                </a:cubicBezTo>
                <a:cubicBezTo>
                  <a:pt x="2092930" y="777268"/>
                  <a:pt x="2081269" y="730776"/>
                  <a:pt x="1995303" y="740343"/>
                </a:cubicBezTo>
                <a:cubicBezTo>
                  <a:pt x="1909337" y="749910"/>
                  <a:pt x="1752221" y="719421"/>
                  <a:pt x="1643190" y="740343"/>
                </a:cubicBezTo>
                <a:cubicBezTo>
                  <a:pt x="1534159" y="761265"/>
                  <a:pt x="1390399" y="724519"/>
                  <a:pt x="1291078" y="740343"/>
                </a:cubicBezTo>
                <a:cubicBezTo>
                  <a:pt x="1191757" y="756167"/>
                  <a:pt x="1025644" y="687227"/>
                  <a:pt x="821595" y="740343"/>
                </a:cubicBezTo>
                <a:cubicBezTo>
                  <a:pt x="617546" y="793459"/>
                  <a:pt x="390451" y="681298"/>
                  <a:pt x="0" y="740343"/>
                </a:cubicBezTo>
                <a:cubicBezTo>
                  <a:pt x="-37258" y="602340"/>
                  <a:pt x="22327" y="525817"/>
                  <a:pt x="0" y="384978"/>
                </a:cubicBezTo>
                <a:cubicBezTo>
                  <a:pt x="-22327" y="244140"/>
                  <a:pt x="2188" y="165971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920470131">
                  <ask:type>
                    <ask:lineSketchScribble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Design and Analysis of Algorithm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82" y="941696"/>
            <a:ext cx="11982734" cy="5773003"/>
          </a:xfrm>
          <a:custGeom>
            <a:avLst/>
            <a:gdLst>
              <a:gd name="connsiteX0" fmla="*/ 0 w 11982734"/>
              <a:gd name="connsiteY0" fmla="*/ 0 h 5773003"/>
              <a:gd name="connsiteX1" fmla="*/ 479309 w 11982734"/>
              <a:gd name="connsiteY1" fmla="*/ 0 h 5773003"/>
              <a:gd name="connsiteX2" fmla="*/ 1318101 w 11982734"/>
              <a:gd name="connsiteY2" fmla="*/ 0 h 5773003"/>
              <a:gd name="connsiteX3" fmla="*/ 2037065 w 11982734"/>
              <a:gd name="connsiteY3" fmla="*/ 0 h 5773003"/>
              <a:gd name="connsiteX4" fmla="*/ 2516374 w 11982734"/>
              <a:gd name="connsiteY4" fmla="*/ 0 h 5773003"/>
              <a:gd name="connsiteX5" fmla="*/ 2756029 w 11982734"/>
              <a:gd name="connsiteY5" fmla="*/ 0 h 5773003"/>
              <a:gd name="connsiteX6" fmla="*/ 3235338 w 11982734"/>
              <a:gd name="connsiteY6" fmla="*/ 0 h 5773003"/>
              <a:gd name="connsiteX7" fmla="*/ 3954302 w 11982734"/>
              <a:gd name="connsiteY7" fmla="*/ 0 h 5773003"/>
              <a:gd name="connsiteX8" fmla="*/ 4793094 w 11982734"/>
              <a:gd name="connsiteY8" fmla="*/ 0 h 5773003"/>
              <a:gd name="connsiteX9" fmla="*/ 5032748 w 11982734"/>
              <a:gd name="connsiteY9" fmla="*/ 0 h 5773003"/>
              <a:gd name="connsiteX10" fmla="*/ 5272403 w 11982734"/>
              <a:gd name="connsiteY10" fmla="*/ 0 h 5773003"/>
              <a:gd name="connsiteX11" fmla="*/ 6111194 w 11982734"/>
              <a:gd name="connsiteY11" fmla="*/ 0 h 5773003"/>
              <a:gd name="connsiteX12" fmla="*/ 6350849 w 11982734"/>
              <a:gd name="connsiteY12" fmla="*/ 0 h 5773003"/>
              <a:gd name="connsiteX13" fmla="*/ 6949986 w 11982734"/>
              <a:gd name="connsiteY13" fmla="*/ 0 h 5773003"/>
              <a:gd name="connsiteX14" fmla="*/ 7309468 w 11982734"/>
              <a:gd name="connsiteY14" fmla="*/ 0 h 5773003"/>
              <a:gd name="connsiteX15" fmla="*/ 7668950 w 11982734"/>
              <a:gd name="connsiteY15" fmla="*/ 0 h 5773003"/>
              <a:gd name="connsiteX16" fmla="*/ 8028432 w 11982734"/>
              <a:gd name="connsiteY16" fmla="*/ 0 h 5773003"/>
              <a:gd name="connsiteX17" fmla="*/ 8387914 w 11982734"/>
              <a:gd name="connsiteY17" fmla="*/ 0 h 5773003"/>
              <a:gd name="connsiteX18" fmla="*/ 8867223 w 11982734"/>
              <a:gd name="connsiteY18" fmla="*/ 0 h 5773003"/>
              <a:gd name="connsiteX19" fmla="*/ 9226705 w 11982734"/>
              <a:gd name="connsiteY19" fmla="*/ 0 h 5773003"/>
              <a:gd name="connsiteX20" fmla="*/ 9706015 w 11982734"/>
              <a:gd name="connsiteY20" fmla="*/ 0 h 5773003"/>
              <a:gd name="connsiteX21" fmla="*/ 10424979 w 11982734"/>
              <a:gd name="connsiteY21" fmla="*/ 0 h 5773003"/>
              <a:gd name="connsiteX22" fmla="*/ 10784461 w 11982734"/>
              <a:gd name="connsiteY22" fmla="*/ 0 h 5773003"/>
              <a:gd name="connsiteX23" fmla="*/ 11024115 w 11982734"/>
              <a:gd name="connsiteY23" fmla="*/ 0 h 5773003"/>
              <a:gd name="connsiteX24" fmla="*/ 11982734 w 11982734"/>
              <a:gd name="connsiteY24" fmla="*/ 0 h 5773003"/>
              <a:gd name="connsiteX25" fmla="*/ 11982734 w 11982734"/>
              <a:gd name="connsiteY25" fmla="*/ 404110 h 5773003"/>
              <a:gd name="connsiteX26" fmla="*/ 11982734 w 11982734"/>
              <a:gd name="connsiteY26" fmla="*/ 808220 h 5773003"/>
              <a:gd name="connsiteX27" fmla="*/ 11982734 w 11982734"/>
              <a:gd name="connsiteY27" fmla="*/ 1270061 h 5773003"/>
              <a:gd name="connsiteX28" fmla="*/ 11982734 w 11982734"/>
              <a:gd name="connsiteY28" fmla="*/ 1847361 h 5773003"/>
              <a:gd name="connsiteX29" fmla="*/ 11982734 w 11982734"/>
              <a:gd name="connsiteY29" fmla="*/ 2482391 h 5773003"/>
              <a:gd name="connsiteX30" fmla="*/ 11982734 w 11982734"/>
              <a:gd name="connsiteY30" fmla="*/ 3001962 h 5773003"/>
              <a:gd name="connsiteX31" fmla="*/ 11982734 w 11982734"/>
              <a:gd name="connsiteY31" fmla="*/ 3463802 h 5773003"/>
              <a:gd name="connsiteX32" fmla="*/ 11982734 w 11982734"/>
              <a:gd name="connsiteY32" fmla="*/ 3925642 h 5773003"/>
              <a:gd name="connsiteX33" fmla="*/ 11982734 w 11982734"/>
              <a:gd name="connsiteY33" fmla="*/ 4560672 h 5773003"/>
              <a:gd name="connsiteX34" fmla="*/ 11982734 w 11982734"/>
              <a:gd name="connsiteY34" fmla="*/ 4964783 h 5773003"/>
              <a:gd name="connsiteX35" fmla="*/ 11982734 w 11982734"/>
              <a:gd name="connsiteY35" fmla="*/ 5773003 h 5773003"/>
              <a:gd name="connsiteX36" fmla="*/ 11383597 w 11982734"/>
              <a:gd name="connsiteY36" fmla="*/ 5773003 h 5773003"/>
              <a:gd name="connsiteX37" fmla="*/ 10544806 w 11982734"/>
              <a:gd name="connsiteY37" fmla="*/ 5773003 h 5773003"/>
              <a:gd name="connsiteX38" fmla="*/ 9945669 w 11982734"/>
              <a:gd name="connsiteY38" fmla="*/ 5773003 h 5773003"/>
              <a:gd name="connsiteX39" fmla="*/ 9706015 w 11982734"/>
              <a:gd name="connsiteY39" fmla="*/ 5773003 h 5773003"/>
              <a:gd name="connsiteX40" fmla="*/ 9466360 w 11982734"/>
              <a:gd name="connsiteY40" fmla="*/ 5773003 h 5773003"/>
              <a:gd name="connsiteX41" fmla="*/ 8627568 w 11982734"/>
              <a:gd name="connsiteY41" fmla="*/ 5773003 h 5773003"/>
              <a:gd name="connsiteX42" fmla="*/ 8148259 w 11982734"/>
              <a:gd name="connsiteY42" fmla="*/ 5773003 h 5773003"/>
              <a:gd name="connsiteX43" fmla="*/ 7309468 w 11982734"/>
              <a:gd name="connsiteY43" fmla="*/ 5773003 h 5773003"/>
              <a:gd name="connsiteX44" fmla="*/ 6710331 w 11982734"/>
              <a:gd name="connsiteY44" fmla="*/ 5773003 h 5773003"/>
              <a:gd name="connsiteX45" fmla="*/ 6470676 w 11982734"/>
              <a:gd name="connsiteY45" fmla="*/ 5773003 h 5773003"/>
              <a:gd name="connsiteX46" fmla="*/ 6111194 w 11982734"/>
              <a:gd name="connsiteY46" fmla="*/ 5773003 h 5773003"/>
              <a:gd name="connsiteX47" fmla="*/ 5631885 w 11982734"/>
              <a:gd name="connsiteY47" fmla="*/ 5773003 h 5773003"/>
              <a:gd name="connsiteX48" fmla="*/ 4912921 w 11982734"/>
              <a:gd name="connsiteY48" fmla="*/ 5773003 h 5773003"/>
              <a:gd name="connsiteX49" fmla="*/ 4193957 w 11982734"/>
              <a:gd name="connsiteY49" fmla="*/ 5773003 h 5773003"/>
              <a:gd name="connsiteX50" fmla="*/ 3594820 w 11982734"/>
              <a:gd name="connsiteY50" fmla="*/ 5773003 h 5773003"/>
              <a:gd name="connsiteX51" fmla="*/ 3115511 w 11982734"/>
              <a:gd name="connsiteY51" fmla="*/ 5773003 h 5773003"/>
              <a:gd name="connsiteX52" fmla="*/ 2276719 w 11982734"/>
              <a:gd name="connsiteY52" fmla="*/ 5773003 h 5773003"/>
              <a:gd name="connsiteX53" fmla="*/ 1677583 w 11982734"/>
              <a:gd name="connsiteY53" fmla="*/ 5773003 h 5773003"/>
              <a:gd name="connsiteX54" fmla="*/ 1318101 w 11982734"/>
              <a:gd name="connsiteY54" fmla="*/ 5773003 h 5773003"/>
              <a:gd name="connsiteX55" fmla="*/ 958619 w 11982734"/>
              <a:gd name="connsiteY55" fmla="*/ 5773003 h 5773003"/>
              <a:gd name="connsiteX56" fmla="*/ 718964 w 11982734"/>
              <a:gd name="connsiteY56" fmla="*/ 5773003 h 5773003"/>
              <a:gd name="connsiteX57" fmla="*/ 0 w 11982734"/>
              <a:gd name="connsiteY57" fmla="*/ 5773003 h 5773003"/>
              <a:gd name="connsiteX58" fmla="*/ 0 w 11982734"/>
              <a:gd name="connsiteY58" fmla="*/ 5311163 h 5773003"/>
              <a:gd name="connsiteX59" fmla="*/ 0 w 11982734"/>
              <a:gd name="connsiteY59" fmla="*/ 4849323 h 5773003"/>
              <a:gd name="connsiteX60" fmla="*/ 0 w 11982734"/>
              <a:gd name="connsiteY60" fmla="*/ 4214292 h 5773003"/>
              <a:gd name="connsiteX61" fmla="*/ 0 w 11982734"/>
              <a:gd name="connsiteY61" fmla="*/ 3579262 h 5773003"/>
              <a:gd name="connsiteX62" fmla="*/ 0 w 11982734"/>
              <a:gd name="connsiteY62" fmla="*/ 2944232 h 5773003"/>
              <a:gd name="connsiteX63" fmla="*/ 0 w 11982734"/>
              <a:gd name="connsiteY63" fmla="*/ 2540121 h 5773003"/>
              <a:gd name="connsiteX64" fmla="*/ 0 w 11982734"/>
              <a:gd name="connsiteY64" fmla="*/ 2078281 h 5773003"/>
              <a:gd name="connsiteX65" fmla="*/ 0 w 11982734"/>
              <a:gd name="connsiteY65" fmla="*/ 1443251 h 5773003"/>
              <a:gd name="connsiteX66" fmla="*/ 0 w 11982734"/>
              <a:gd name="connsiteY66" fmla="*/ 750490 h 5773003"/>
              <a:gd name="connsiteX67" fmla="*/ 0 w 11982734"/>
              <a:gd name="connsiteY67" fmla="*/ 0 h 5773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1982734" h="5773003" fill="none" extrusionOk="0">
                <a:moveTo>
                  <a:pt x="0" y="0"/>
                </a:moveTo>
                <a:cubicBezTo>
                  <a:pt x="104855" y="-7002"/>
                  <a:pt x="383265" y="44624"/>
                  <a:pt x="479309" y="0"/>
                </a:cubicBezTo>
                <a:cubicBezTo>
                  <a:pt x="575353" y="-44624"/>
                  <a:pt x="982878" y="46932"/>
                  <a:pt x="1318101" y="0"/>
                </a:cubicBezTo>
                <a:cubicBezTo>
                  <a:pt x="1653324" y="-46932"/>
                  <a:pt x="1733345" y="18682"/>
                  <a:pt x="2037065" y="0"/>
                </a:cubicBezTo>
                <a:cubicBezTo>
                  <a:pt x="2340785" y="-18682"/>
                  <a:pt x="2283695" y="1936"/>
                  <a:pt x="2516374" y="0"/>
                </a:cubicBezTo>
                <a:cubicBezTo>
                  <a:pt x="2749053" y="-1936"/>
                  <a:pt x="2640972" y="6278"/>
                  <a:pt x="2756029" y="0"/>
                </a:cubicBezTo>
                <a:cubicBezTo>
                  <a:pt x="2871086" y="-6278"/>
                  <a:pt x="3104530" y="34086"/>
                  <a:pt x="3235338" y="0"/>
                </a:cubicBezTo>
                <a:cubicBezTo>
                  <a:pt x="3366146" y="-34086"/>
                  <a:pt x="3690344" y="65676"/>
                  <a:pt x="3954302" y="0"/>
                </a:cubicBezTo>
                <a:cubicBezTo>
                  <a:pt x="4218260" y="-65676"/>
                  <a:pt x="4528552" y="73320"/>
                  <a:pt x="4793094" y="0"/>
                </a:cubicBezTo>
                <a:cubicBezTo>
                  <a:pt x="5057636" y="-73320"/>
                  <a:pt x="4941172" y="2502"/>
                  <a:pt x="5032748" y="0"/>
                </a:cubicBezTo>
                <a:cubicBezTo>
                  <a:pt x="5124324" y="-2502"/>
                  <a:pt x="5167007" y="26054"/>
                  <a:pt x="5272403" y="0"/>
                </a:cubicBezTo>
                <a:cubicBezTo>
                  <a:pt x="5377800" y="-26054"/>
                  <a:pt x="5904478" y="59383"/>
                  <a:pt x="6111194" y="0"/>
                </a:cubicBezTo>
                <a:cubicBezTo>
                  <a:pt x="6317910" y="-59383"/>
                  <a:pt x="6288078" y="24190"/>
                  <a:pt x="6350849" y="0"/>
                </a:cubicBezTo>
                <a:cubicBezTo>
                  <a:pt x="6413620" y="-24190"/>
                  <a:pt x="6794579" y="57290"/>
                  <a:pt x="6949986" y="0"/>
                </a:cubicBezTo>
                <a:cubicBezTo>
                  <a:pt x="7105393" y="-57290"/>
                  <a:pt x="7135266" y="2306"/>
                  <a:pt x="7309468" y="0"/>
                </a:cubicBezTo>
                <a:cubicBezTo>
                  <a:pt x="7483670" y="-2306"/>
                  <a:pt x="7500079" y="28442"/>
                  <a:pt x="7668950" y="0"/>
                </a:cubicBezTo>
                <a:cubicBezTo>
                  <a:pt x="7837821" y="-28442"/>
                  <a:pt x="7854829" y="27338"/>
                  <a:pt x="8028432" y="0"/>
                </a:cubicBezTo>
                <a:cubicBezTo>
                  <a:pt x="8202035" y="-27338"/>
                  <a:pt x="8232764" y="8685"/>
                  <a:pt x="8387914" y="0"/>
                </a:cubicBezTo>
                <a:cubicBezTo>
                  <a:pt x="8543064" y="-8685"/>
                  <a:pt x="8634869" y="222"/>
                  <a:pt x="8867223" y="0"/>
                </a:cubicBezTo>
                <a:cubicBezTo>
                  <a:pt x="9099577" y="-222"/>
                  <a:pt x="9074841" y="12700"/>
                  <a:pt x="9226705" y="0"/>
                </a:cubicBezTo>
                <a:cubicBezTo>
                  <a:pt x="9378569" y="-12700"/>
                  <a:pt x="9599868" y="47541"/>
                  <a:pt x="9706015" y="0"/>
                </a:cubicBezTo>
                <a:cubicBezTo>
                  <a:pt x="9812162" y="-47541"/>
                  <a:pt x="10258066" y="52143"/>
                  <a:pt x="10424979" y="0"/>
                </a:cubicBezTo>
                <a:cubicBezTo>
                  <a:pt x="10591892" y="-52143"/>
                  <a:pt x="10661117" y="1254"/>
                  <a:pt x="10784461" y="0"/>
                </a:cubicBezTo>
                <a:cubicBezTo>
                  <a:pt x="10907805" y="-1254"/>
                  <a:pt x="10948951" y="27930"/>
                  <a:pt x="11024115" y="0"/>
                </a:cubicBezTo>
                <a:cubicBezTo>
                  <a:pt x="11099279" y="-27930"/>
                  <a:pt x="11769643" y="95031"/>
                  <a:pt x="11982734" y="0"/>
                </a:cubicBezTo>
                <a:cubicBezTo>
                  <a:pt x="11992909" y="87884"/>
                  <a:pt x="11960521" y="251400"/>
                  <a:pt x="11982734" y="404110"/>
                </a:cubicBezTo>
                <a:cubicBezTo>
                  <a:pt x="12004947" y="556820"/>
                  <a:pt x="11968507" y="652265"/>
                  <a:pt x="11982734" y="808220"/>
                </a:cubicBezTo>
                <a:cubicBezTo>
                  <a:pt x="11996961" y="964175"/>
                  <a:pt x="11975276" y="1113779"/>
                  <a:pt x="11982734" y="1270061"/>
                </a:cubicBezTo>
                <a:cubicBezTo>
                  <a:pt x="11990192" y="1426343"/>
                  <a:pt x="11975487" y="1600781"/>
                  <a:pt x="11982734" y="1847361"/>
                </a:cubicBezTo>
                <a:cubicBezTo>
                  <a:pt x="11989981" y="2093941"/>
                  <a:pt x="11961309" y="2246232"/>
                  <a:pt x="11982734" y="2482391"/>
                </a:cubicBezTo>
                <a:cubicBezTo>
                  <a:pt x="12004159" y="2718550"/>
                  <a:pt x="11942988" y="2768786"/>
                  <a:pt x="11982734" y="3001962"/>
                </a:cubicBezTo>
                <a:cubicBezTo>
                  <a:pt x="12022480" y="3235138"/>
                  <a:pt x="11961335" y="3370720"/>
                  <a:pt x="11982734" y="3463802"/>
                </a:cubicBezTo>
                <a:cubicBezTo>
                  <a:pt x="12004133" y="3556884"/>
                  <a:pt x="11958977" y="3745101"/>
                  <a:pt x="11982734" y="3925642"/>
                </a:cubicBezTo>
                <a:cubicBezTo>
                  <a:pt x="12006491" y="4106183"/>
                  <a:pt x="11932562" y="4386428"/>
                  <a:pt x="11982734" y="4560672"/>
                </a:cubicBezTo>
                <a:cubicBezTo>
                  <a:pt x="12032906" y="4734916"/>
                  <a:pt x="11974148" y="4799874"/>
                  <a:pt x="11982734" y="4964783"/>
                </a:cubicBezTo>
                <a:cubicBezTo>
                  <a:pt x="11991320" y="5129692"/>
                  <a:pt x="11944908" y="5561786"/>
                  <a:pt x="11982734" y="5773003"/>
                </a:cubicBezTo>
                <a:cubicBezTo>
                  <a:pt x="11766762" y="5830548"/>
                  <a:pt x="11513111" y="5727663"/>
                  <a:pt x="11383597" y="5773003"/>
                </a:cubicBezTo>
                <a:cubicBezTo>
                  <a:pt x="11254083" y="5818343"/>
                  <a:pt x="10870491" y="5731192"/>
                  <a:pt x="10544806" y="5773003"/>
                </a:cubicBezTo>
                <a:cubicBezTo>
                  <a:pt x="10219121" y="5814814"/>
                  <a:pt x="10068888" y="5710442"/>
                  <a:pt x="9945669" y="5773003"/>
                </a:cubicBezTo>
                <a:cubicBezTo>
                  <a:pt x="9822450" y="5835564"/>
                  <a:pt x="9821368" y="5759373"/>
                  <a:pt x="9706015" y="5773003"/>
                </a:cubicBezTo>
                <a:cubicBezTo>
                  <a:pt x="9590662" y="5786633"/>
                  <a:pt x="9539468" y="5747915"/>
                  <a:pt x="9466360" y="5773003"/>
                </a:cubicBezTo>
                <a:cubicBezTo>
                  <a:pt x="9393252" y="5798091"/>
                  <a:pt x="8907080" y="5677052"/>
                  <a:pt x="8627568" y="5773003"/>
                </a:cubicBezTo>
                <a:cubicBezTo>
                  <a:pt x="8348056" y="5868954"/>
                  <a:pt x="8377782" y="5736479"/>
                  <a:pt x="8148259" y="5773003"/>
                </a:cubicBezTo>
                <a:cubicBezTo>
                  <a:pt x="7918736" y="5809527"/>
                  <a:pt x="7692124" y="5699567"/>
                  <a:pt x="7309468" y="5773003"/>
                </a:cubicBezTo>
                <a:cubicBezTo>
                  <a:pt x="6926812" y="5846439"/>
                  <a:pt x="6918789" y="5719821"/>
                  <a:pt x="6710331" y="5773003"/>
                </a:cubicBezTo>
                <a:cubicBezTo>
                  <a:pt x="6501873" y="5826185"/>
                  <a:pt x="6558009" y="5747720"/>
                  <a:pt x="6470676" y="5773003"/>
                </a:cubicBezTo>
                <a:cubicBezTo>
                  <a:pt x="6383343" y="5798286"/>
                  <a:pt x="6185012" y="5744365"/>
                  <a:pt x="6111194" y="5773003"/>
                </a:cubicBezTo>
                <a:cubicBezTo>
                  <a:pt x="6037376" y="5801641"/>
                  <a:pt x="5734484" y="5758373"/>
                  <a:pt x="5631885" y="5773003"/>
                </a:cubicBezTo>
                <a:cubicBezTo>
                  <a:pt x="5529286" y="5787633"/>
                  <a:pt x="5220880" y="5754515"/>
                  <a:pt x="4912921" y="5773003"/>
                </a:cubicBezTo>
                <a:cubicBezTo>
                  <a:pt x="4604962" y="5791491"/>
                  <a:pt x="4537401" y="5724218"/>
                  <a:pt x="4193957" y="5773003"/>
                </a:cubicBezTo>
                <a:cubicBezTo>
                  <a:pt x="3850513" y="5821788"/>
                  <a:pt x="3767028" y="5704975"/>
                  <a:pt x="3594820" y="5773003"/>
                </a:cubicBezTo>
                <a:cubicBezTo>
                  <a:pt x="3422612" y="5841031"/>
                  <a:pt x="3323112" y="5754226"/>
                  <a:pt x="3115511" y="5773003"/>
                </a:cubicBezTo>
                <a:cubicBezTo>
                  <a:pt x="2907910" y="5791780"/>
                  <a:pt x="2683569" y="5763957"/>
                  <a:pt x="2276719" y="5773003"/>
                </a:cubicBezTo>
                <a:cubicBezTo>
                  <a:pt x="1869869" y="5782049"/>
                  <a:pt x="1971654" y="5754710"/>
                  <a:pt x="1677583" y="5773003"/>
                </a:cubicBezTo>
                <a:cubicBezTo>
                  <a:pt x="1383512" y="5791296"/>
                  <a:pt x="1394837" y="5737803"/>
                  <a:pt x="1318101" y="5773003"/>
                </a:cubicBezTo>
                <a:cubicBezTo>
                  <a:pt x="1241365" y="5808203"/>
                  <a:pt x="1080770" y="5738374"/>
                  <a:pt x="958619" y="5773003"/>
                </a:cubicBezTo>
                <a:cubicBezTo>
                  <a:pt x="836468" y="5807632"/>
                  <a:pt x="801697" y="5766892"/>
                  <a:pt x="718964" y="5773003"/>
                </a:cubicBezTo>
                <a:cubicBezTo>
                  <a:pt x="636231" y="5779114"/>
                  <a:pt x="333544" y="5717409"/>
                  <a:pt x="0" y="5773003"/>
                </a:cubicBezTo>
                <a:cubicBezTo>
                  <a:pt x="-33564" y="5603632"/>
                  <a:pt x="43592" y="5416860"/>
                  <a:pt x="0" y="5311163"/>
                </a:cubicBezTo>
                <a:cubicBezTo>
                  <a:pt x="-43592" y="5205466"/>
                  <a:pt x="44076" y="4992517"/>
                  <a:pt x="0" y="4849323"/>
                </a:cubicBezTo>
                <a:cubicBezTo>
                  <a:pt x="-44076" y="4706129"/>
                  <a:pt x="46389" y="4428669"/>
                  <a:pt x="0" y="4214292"/>
                </a:cubicBezTo>
                <a:cubicBezTo>
                  <a:pt x="-46389" y="3999915"/>
                  <a:pt x="30820" y="3891302"/>
                  <a:pt x="0" y="3579262"/>
                </a:cubicBezTo>
                <a:cubicBezTo>
                  <a:pt x="-30820" y="3267222"/>
                  <a:pt x="60023" y="3253104"/>
                  <a:pt x="0" y="2944232"/>
                </a:cubicBezTo>
                <a:cubicBezTo>
                  <a:pt x="-60023" y="2635360"/>
                  <a:pt x="45272" y="2716137"/>
                  <a:pt x="0" y="2540121"/>
                </a:cubicBezTo>
                <a:cubicBezTo>
                  <a:pt x="-45272" y="2364105"/>
                  <a:pt x="35422" y="2216282"/>
                  <a:pt x="0" y="2078281"/>
                </a:cubicBezTo>
                <a:cubicBezTo>
                  <a:pt x="-35422" y="1940280"/>
                  <a:pt x="45657" y="1754959"/>
                  <a:pt x="0" y="1443251"/>
                </a:cubicBezTo>
                <a:cubicBezTo>
                  <a:pt x="-45657" y="1131543"/>
                  <a:pt x="74256" y="981689"/>
                  <a:pt x="0" y="750490"/>
                </a:cubicBezTo>
                <a:cubicBezTo>
                  <a:pt x="-74256" y="519291"/>
                  <a:pt x="29159" y="165368"/>
                  <a:pt x="0" y="0"/>
                </a:cubicBezTo>
                <a:close/>
              </a:path>
              <a:path w="11982734" h="5773003" stroke="0" extrusionOk="0">
                <a:moveTo>
                  <a:pt x="0" y="0"/>
                </a:moveTo>
                <a:cubicBezTo>
                  <a:pt x="146572" y="-9974"/>
                  <a:pt x="331367" y="36576"/>
                  <a:pt x="479309" y="0"/>
                </a:cubicBezTo>
                <a:cubicBezTo>
                  <a:pt x="627251" y="-36576"/>
                  <a:pt x="657877" y="8519"/>
                  <a:pt x="718964" y="0"/>
                </a:cubicBezTo>
                <a:cubicBezTo>
                  <a:pt x="780051" y="-8519"/>
                  <a:pt x="1389619" y="71279"/>
                  <a:pt x="1557755" y="0"/>
                </a:cubicBezTo>
                <a:cubicBezTo>
                  <a:pt x="1725891" y="-71279"/>
                  <a:pt x="1841115" y="49131"/>
                  <a:pt x="2037065" y="0"/>
                </a:cubicBezTo>
                <a:cubicBezTo>
                  <a:pt x="2233015" y="-49131"/>
                  <a:pt x="2287588" y="2498"/>
                  <a:pt x="2516374" y="0"/>
                </a:cubicBezTo>
                <a:cubicBezTo>
                  <a:pt x="2745160" y="-2498"/>
                  <a:pt x="2966798" y="3353"/>
                  <a:pt x="3355166" y="0"/>
                </a:cubicBezTo>
                <a:cubicBezTo>
                  <a:pt x="3743534" y="-3353"/>
                  <a:pt x="3564506" y="40027"/>
                  <a:pt x="3714648" y="0"/>
                </a:cubicBezTo>
                <a:cubicBezTo>
                  <a:pt x="3864790" y="-40027"/>
                  <a:pt x="4307440" y="35911"/>
                  <a:pt x="4553439" y="0"/>
                </a:cubicBezTo>
                <a:cubicBezTo>
                  <a:pt x="4799438" y="-35911"/>
                  <a:pt x="5204985" y="61622"/>
                  <a:pt x="5392230" y="0"/>
                </a:cubicBezTo>
                <a:cubicBezTo>
                  <a:pt x="5579475" y="-61622"/>
                  <a:pt x="5856514" y="687"/>
                  <a:pt x="5991367" y="0"/>
                </a:cubicBezTo>
                <a:cubicBezTo>
                  <a:pt x="6126220" y="-687"/>
                  <a:pt x="6558076" y="34486"/>
                  <a:pt x="6830158" y="0"/>
                </a:cubicBezTo>
                <a:cubicBezTo>
                  <a:pt x="7102240" y="-34486"/>
                  <a:pt x="7173850" y="12394"/>
                  <a:pt x="7309468" y="0"/>
                </a:cubicBezTo>
                <a:cubicBezTo>
                  <a:pt x="7445086" y="-12394"/>
                  <a:pt x="7614533" y="49018"/>
                  <a:pt x="7788777" y="0"/>
                </a:cubicBezTo>
                <a:cubicBezTo>
                  <a:pt x="7963021" y="-49018"/>
                  <a:pt x="8156695" y="65763"/>
                  <a:pt x="8507741" y="0"/>
                </a:cubicBezTo>
                <a:cubicBezTo>
                  <a:pt x="8858787" y="-65763"/>
                  <a:pt x="8804425" y="5162"/>
                  <a:pt x="8987051" y="0"/>
                </a:cubicBezTo>
                <a:cubicBezTo>
                  <a:pt x="9169677" y="-5162"/>
                  <a:pt x="9429632" y="69660"/>
                  <a:pt x="9825842" y="0"/>
                </a:cubicBezTo>
                <a:cubicBezTo>
                  <a:pt x="10222052" y="-69660"/>
                  <a:pt x="10373773" y="93865"/>
                  <a:pt x="10664633" y="0"/>
                </a:cubicBezTo>
                <a:cubicBezTo>
                  <a:pt x="10955493" y="-93865"/>
                  <a:pt x="11078367" y="31396"/>
                  <a:pt x="11263770" y="0"/>
                </a:cubicBezTo>
                <a:cubicBezTo>
                  <a:pt x="11449173" y="-31396"/>
                  <a:pt x="11820067" y="48408"/>
                  <a:pt x="11982734" y="0"/>
                </a:cubicBezTo>
                <a:cubicBezTo>
                  <a:pt x="11992802" y="199604"/>
                  <a:pt x="11965861" y="247828"/>
                  <a:pt x="11982734" y="404110"/>
                </a:cubicBezTo>
                <a:cubicBezTo>
                  <a:pt x="11999607" y="560392"/>
                  <a:pt x="11949316" y="682204"/>
                  <a:pt x="11982734" y="865950"/>
                </a:cubicBezTo>
                <a:cubicBezTo>
                  <a:pt x="12016152" y="1049696"/>
                  <a:pt x="11913347" y="1295400"/>
                  <a:pt x="11982734" y="1500981"/>
                </a:cubicBezTo>
                <a:cubicBezTo>
                  <a:pt x="12052121" y="1706562"/>
                  <a:pt x="11926254" y="1875385"/>
                  <a:pt x="11982734" y="2020551"/>
                </a:cubicBezTo>
                <a:cubicBezTo>
                  <a:pt x="12039214" y="2165717"/>
                  <a:pt x="11953234" y="2313577"/>
                  <a:pt x="11982734" y="2482391"/>
                </a:cubicBezTo>
                <a:cubicBezTo>
                  <a:pt x="12012234" y="2651205"/>
                  <a:pt x="11967997" y="2863782"/>
                  <a:pt x="11982734" y="3117422"/>
                </a:cubicBezTo>
                <a:cubicBezTo>
                  <a:pt x="11997471" y="3371062"/>
                  <a:pt x="11972210" y="3432106"/>
                  <a:pt x="11982734" y="3694722"/>
                </a:cubicBezTo>
                <a:cubicBezTo>
                  <a:pt x="11993258" y="3957338"/>
                  <a:pt x="11941607" y="4104802"/>
                  <a:pt x="11982734" y="4272022"/>
                </a:cubicBezTo>
                <a:cubicBezTo>
                  <a:pt x="12023861" y="4439242"/>
                  <a:pt x="11930513" y="4768631"/>
                  <a:pt x="11982734" y="4964783"/>
                </a:cubicBezTo>
                <a:cubicBezTo>
                  <a:pt x="12034955" y="5160935"/>
                  <a:pt x="11899634" y="5565029"/>
                  <a:pt x="11982734" y="5773003"/>
                </a:cubicBezTo>
                <a:cubicBezTo>
                  <a:pt x="11869200" y="5790382"/>
                  <a:pt x="11832453" y="5744568"/>
                  <a:pt x="11743079" y="5773003"/>
                </a:cubicBezTo>
                <a:cubicBezTo>
                  <a:pt x="11653705" y="5801438"/>
                  <a:pt x="11185353" y="5770003"/>
                  <a:pt x="11024115" y="5773003"/>
                </a:cubicBezTo>
                <a:cubicBezTo>
                  <a:pt x="10862877" y="5776003"/>
                  <a:pt x="10853953" y="5771514"/>
                  <a:pt x="10784461" y="5773003"/>
                </a:cubicBezTo>
                <a:cubicBezTo>
                  <a:pt x="10714969" y="5774492"/>
                  <a:pt x="10422640" y="5687013"/>
                  <a:pt x="10065497" y="5773003"/>
                </a:cubicBezTo>
                <a:cubicBezTo>
                  <a:pt x="9708354" y="5858993"/>
                  <a:pt x="9832080" y="5761464"/>
                  <a:pt x="9706015" y="5773003"/>
                </a:cubicBezTo>
                <a:cubicBezTo>
                  <a:pt x="9579950" y="5784542"/>
                  <a:pt x="9541254" y="5762485"/>
                  <a:pt x="9466360" y="5773003"/>
                </a:cubicBezTo>
                <a:cubicBezTo>
                  <a:pt x="9391467" y="5783521"/>
                  <a:pt x="9243971" y="5757134"/>
                  <a:pt x="9106878" y="5773003"/>
                </a:cubicBezTo>
                <a:cubicBezTo>
                  <a:pt x="8969785" y="5788872"/>
                  <a:pt x="8622167" y="5727236"/>
                  <a:pt x="8387914" y="5773003"/>
                </a:cubicBezTo>
                <a:cubicBezTo>
                  <a:pt x="8153661" y="5818770"/>
                  <a:pt x="8113066" y="5751515"/>
                  <a:pt x="8028432" y="5773003"/>
                </a:cubicBezTo>
                <a:cubicBezTo>
                  <a:pt x="7943798" y="5794491"/>
                  <a:pt x="7864915" y="5766165"/>
                  <a:pt x="7788777" y="5773003"/>
                </a:cubicBezTo>
                <a:cubicBezTo>
                  <a:pt x="7712639" y="5779841"/>
                  <a:pt x="7561109" y="5760159"/>
                  <a:pt x="7429295" y="5773003"/>
                </a:cubicBezTo>
                <a:cubicBezTo>
                  <a:pt x="7297481" y="5785847"/>
                  <a:pt x="7097895" y="5728756"/>
                  <a:pt x="6949986" y="5773003"/>
                </a:cubicBezTo>
                <a:cubicBezTo>
                  <a:pt x="6802077" y="5817250"/>
                  <a:pt x="6540584" y="5754098"/>
                  <a:pt x="6350849" y="5773003"/>
                </a:cubicBezTo>
                <a:cubicBezTo>
                  <a:pt x="6161114" y="5791908"/>
                  <a:pt x="6100966" y="5732926"/>
                  <a:pt x="5991367" y="5773003"/>
                </a:cubicBezTo>
                <a:cubicBezTo>
                  <a:pt x="5881768" y="5813080"/>
                  <a:pt x="5391236" y="5677673"/>
                  <a:pt x="5152576" y="5773003"/>
                </a:cubicBezTo>
                <a:cubicBezTo>
                  <a:pt x="4913916" y="5868333"/>
                  <a:pt x="4760081" y="5749436"/>
                  <a:pt x="4553439" y="5773003"/>
                </a:cubicBezTo>
                <a:cubicBezTo>
                  <a:pt x="4346797" y="5796570"/>
                  <a:pt x="4057962" y="5696365"/>
                  <a:pt x="3714648" y="5773003"/>
                </a:cubicBezTo>
                <a:cubicBezTo>
                  <a:pt x="3371334" y="5849641"/>
                  <a:pt x="3272018" y="5737032"/>
                  <a:pt x="2995683" y="5773003"/>
                </a:cubicBezTo>
                <a:cubicBezTo>
                  <a:pt x="2719348" y="5808974"/>
                  <a:pt x="2710399" y="5739210"/>
                  <a:pt x="2516374" y="5773003"/>
                </a:cubicBezTo>
                <a:cubicBezTo>
                  <a:pt x="2322349" y="5806796"/>
                  <a:pt x="1970241" y="5689863"/>
                  <a:pt x="1797410" y="5773003"/>
                </a:cubicBezTo>
                <a:cubicBezTo>
                  <a:pt x="1624579" y="5856143"/>
                  <a:pt x="1543188" y="5731120"/>
                  <a:pt x="1437928" y="5773003"/>
                </a:cubicBezTo>
                <a:cubicBezTo>
                  <a:pt x="1332668" y="5814886"/>
                  <a:pt x="1005756" y="5757083"/>
                  <a:pt x="838791" y="5773003"/>
                </a:cubicBezTo>
                <a:cubicBezTo>
                  <a:pt x="671826" y="5788923"/>
                  <a:pt x="657350" y="5767446"/>
                  <a:pt x="599137" y="5773003"/>
                </a:cubicBezTo>
                <a:cubicBezTo>
                  <a:pt x="540924" y="5778560"/>
                  <a:pt x="153022" y="5715062"/>
                  <a:pt x="0" y="5773003"/>
                </a:cubicBezTo>
                <a:cubicBezTo>
                  <a:pt x="-37502" y="5511913"/>
                  <a:pt x="14423" y="5314223"/>
                  <a:pt x="0" y="5195703"/>
                </a:cubicBezTo>
                <a:cubicBezTo>
                  <a:pt x="-14423" y="5077183"/>
                  <a:pt x="62569" y="4821223"/>
                  <a:pt x="0" y="4560672"/>
                </a:cubicBezTo>
                <a:cubicBezTo>
                  <a:pt x="-62569" y="4300121"/>
                  <a:pt x="36446" y="4213616"/>
                  <a:pt x="0" y="3925642"/>
                </a:cubicBezTo>
                <a:cubicBezTo>
                  <a:pt x="-36446" y="3637668"/>
                  <a:pt x="118" y="3663403"/>
                  <a:pt x="0" y="3463802"/>
                </a:cubicBezTo>
                <a:cubicBezTo>
                  <a:pt x="-118" y="3264201"/>
                  <a:pt x="5548" y="2955952"/>
                  <a:pt x="0" y="2771041"/>
                </a:cubicBezTo>
                <a:cubicBezTo>
                  <a:pt x="-5548" y="2586130"/>
                  <a:pt x="55755" y="2456246"/>
                  <a:pt x="0" y="2193741"/>
                </a:cubicBezTo>
                <a:cubicBezTo>
                  <a:pt x="-55755" y="1931236"/>
                  <a:pt x="5399" y="1977746"/>
                  <a:pt x="0" y="1789631"/>
                </a:cubicBezTo>
                <a:cubicBezTo>
                  <a:pt x="-5399" y="1601516"/>
                  <a:pt x="6880" y="1438190"/>
                  <a:pt x="0" y="1212331"/>
                </a:cubicBezTo>
                <a:cubicBezTo>
                  <a:pt x="-6880" y="986472"/>
                  <a:pt x="56790" y="935153"/>
                  <a:pt x="0" y="692760"/>
                </a:cubicBezTo>
                <a:cubicBezTo>
                  <a:pt x="-56790" y="450367"/>
                  <a:pt x="34317" y="156321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Scribble/>
                  </ask:type>
                </ask:lineSketchStyleProps>
              </a:ext>
            </a:extLst>
          </a:ln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6600" b="1" dirty="0"/>
              <a:t>Introduction to Algorithm</a:t>
            </a:r>
          </a:p>
          <a:p>
            <a:pPr marL="0" indent="0" algn="ctr">
              <a:buNone/>
            </a:pPr>
            <a:endParaRPr lang="en-GB" sz="6600" b="1" dirty="0"/>
          </a:p>
          <a:p>
            <a:pPr marL="0" indent="0">
              <a:buNone/>
            </a:pPr>
            <a:r>
              <a:rPr lang="en-GB" dirty="0"/>
              <a:t>Prepared by: Misganaw A.(MSC.)</a:t>
            </a:r>
          </a:p>
          <a:p>
            <a:pPr marL="0" indent="0">
              <a:buNone/>
            </a:pPr>
            <a:r>
              <a:rPr lang="en-GB" sz="2000" dirty="0"/>
              <a:t>Email: </a:t>
            </a:r>
            <a:r>
              <a:rPr lang="en-GB" sz="2000" dirty="0">
                <a:hlinkClick r:id="rId2"/>
              </a:rPr>
              <a:t>mail@ethioptec.com/ethiomisgie@gmail.com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Website : </a:t>
            </a:r>
            <a:r>
              <a:rPr lang="en-GB" sz="2000" dirty="0">
                <a:hlinkClick r:id="rId3"/>
              </a:rPr>
              <a:t>https://ethioptec.com</a:t>
            </a:r>
            <a:r>
              <a:rPr lang="en-GB" sz="2000" dirty="0"/>
              <a:t> or </a:t>
            </a:r>
            <a:r>
              <a:rPr lang="en-GB" sz="2000" dirty="0">
                <a:hlinkClick r:id="rId4"/>
              </a:rPr>
              <a:t>https://info.ethioptec.com/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Telegram: </a:t>
            </a:r>
            <a:r>
              <a:rPr lang="en-GB" sz="2000" dirty="0">
                <a:hlinkClick r:id="rId5"/>
              </a:rPr>
              <a:t>https://t.me/ethiop_computing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685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82" y="941696"/>
            <a:ext cx="11982734" cy="57730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EA55E5-5D37-9966-4356-4DC824437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835" y="1702212"/>
            <a:ext cx="6946711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Exercise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Write C ++ and Java program for the above python code?</a:t>
            </a:r>
            <a:r>
              <a:rPr kumimoji="0" lang="en-US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881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Introduction to algorithm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 algorithm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a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set of steps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operations to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solve a problem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performing calculation, data processing, and automated reasoning tasks. </a:t>
            </a:r>
          </a:p>
          <a:p>
            <a:pPr marL="0" marR="0" algn="just">
              <a:lnSpc>
                <a:spcPct val="115000"/>
              </a:lnSpc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 algorithm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the best way to represent the solution of a particular problem in a very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simple and efficient way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we have an algorithm for a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specific problem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then we can implement it in any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programming language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meaning that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algorithm is independent from any programming languages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05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/>
          <a:lstStyle/>
          <a:p>
            <a:pPr algn="ctr"/>
            <a:r>
              <a:rPr lang="en-GB" dirty="0"/>
              <a:t>Algorithm design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518712" cy="5773003"/>
          </a:xfrm>
        </p:spPr>
        <p:txBody>
          <a:bodyPr/>
          <a:lstStyle/>
          <a:p>
            <a:pPr marL="0" marR="0" indent="0" algn="just">
              <a:lnSpc>
                <a:spcPct val="115000"/>
              </a:lnSpc>
              <a:buNone/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solve a problem, different approaches can be followed. 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Some of them can be efficient with respect to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time consumption,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whereas other approaches may be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memory efficient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Both time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consumption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memory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usage cannot be optimized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simultaneously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we require an algorithm to run in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lesser time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we have to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invest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in more memory and </a:t>
            </a: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we require an algorithm to run with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lesser memory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we need to have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more time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lgorithm_analysis">
            <a:extLst>
              <a:ext uri="{FF2B5EF4-FFF2-40B4-BE49-F238E27FC236}">
                <a16:creationId xmlns:a16="http://schemas.microsoft.com/office/drawing/2014/main" id="{90C9E581-6FFE-F85C-02C8-89182DC46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578" y="4258299"/>
            <a:ext cx="4367438" cy="2456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1199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Problem development steps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0" y="941696"/>
            <a:ext cx="11641541" cy="5773003"/>
          </a:xfrm>
        </p:spPr>
        <p:txBody>
          <a:bodyPr/>
          <a:lstStyle/>
          <a:p>
            <a:pPr marL="0" marR="0" indent="0" algn="just">
              <a:lnSpc>
                <a:spcPct val="115000"/>
              </a:lnSpc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following steps are involved in solving computational problems.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Problem definition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of a model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Specification of an Algorithm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Designing an Algorithm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Checking the correctness of an Algorithm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Analysis of an Algorithm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Implementation of an Algorithm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testing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Documentation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791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306" y="941696"/>
            <a:ext cx="11737075" cy="5773003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Let's try to learn algorithm-writing by using an example.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Problem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Design an algorithm to add two numbers and display the result.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Algorithms tell the programmers how to 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code the program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Alternatively, the algorithm can be written as −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 design and analysis of algorithms, usually the </a:t>
            </a: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second method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is used to describe an </a:t>
            </a: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algorithm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DF2E5F-00E7-47EA-A7AB-DCA1FE10F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866" y="2470246"/>
            <a:ext cx="3403599" cy="18287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6D93970-BB2E-5AAA-64B3-853C17F72C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757" y="4807045"/>
            <a:ext cx="2643767" cy="137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93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Characteristics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0" y="941696"/>
            <a:ext cx="11464121" cy="5773003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algorithm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should have the following characteristics</a:t>
            </a: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Unambiguous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− Algorithm should be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clear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unambiguous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Input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− An algorithm should have 0 or more well-defined inputs.</a:t>
            </a: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Output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− An algorithm should have 1 or more well-defined outputs, and should match the desired output.</a:t>
            </a: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Finiteness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− Algorithms must terminate after a finite number of steps.</a:t>
            </a: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Feasibility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− Should be feasible with the available resources.</a:t>
            </a: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Independent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− An algorithm should have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step-by-step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directions, which should be independent of any programming code.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575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Performance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376" y="941696"/>
            <a:ext cx="11259403" cy="5773003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performance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of a program is the amount of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computer memory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needed</a:t>
            </a:r>
            <a:r>
              <a:rPr lang="en-US" sz="2000" b="0" i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run a program. We use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two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approaches to determine the performance of 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program.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-457200" algn="just">
              <a:lnSpc>
                <a:spcPct val="115000"/>
              </a:lnSpc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One is analytical, and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-457200" algn="just">
              <a:lnSpc>
                <a:spcPct val="115000"/>
              </a:lnSpc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other experimental.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performance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analysis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we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use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analytical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methods, while in performance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measurement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we conduct experiments.</a:t>
            </a:r>
          </a:p>
          <a:p>
            <a:pPr marL="0" marR="0" indent="0" algn="just">
              <a:lnSpc>
                <a:spcPct val="115000"/>
              </a:lnSpc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Pseudocode</a:t>
            </a:r>
            <a:endParaRPr lang="en-US" sz="24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Pseudocode gives a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high-level description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an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algorithm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without the ambiguity associated with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plain text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but also without the need to know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syntax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a particular programming language.</a:t>
            </a:r>
          </a:p>
          <a:p>
            <a:pPr marL="0" marR="0" indent="0" algn="just">
              <a:lnSpc>
                <a:spcPct val="115000"/>
              </a:lnSpc>
              <a:buNone/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151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306" y="941696"/>
            <a:ext cx="11737075" cy="57730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 example, following is an algorithm for Insertion Sort.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Here is a pseudocode which describes how the high-level abstract process mentioned above in the algorithm Insertion-Sort could be described in a more realistic way.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288C84-9FD9-0583-30E4-31F3138B0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306" y="1512981"/>
            <a:ext cx="5749569" cy="21992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0EBDB2E-59D5-FF9B-51BC-0BD42B0E9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306" y="4954138"/>
            <a:ext cx="2238428" cy="176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163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82" y="941696"/>
            <a:ext cx="11982734" cy="5773003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Following are the implementations of the above approach in python programming languages –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Python program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i="1" kern="0" dirty="0">
                <a:solidFill>
                  <a:srgbClr val="67D8E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rgbClr val="A6E22C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insertion_sort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kern="0" dirty="0" err="1">
                <a:solidFill>
                  <a:srgbClr val="FD9621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67D8E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kern="0" dirty="0" err="1">
                <a:solidFill>
                  <a:srgbClr val="67D8E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)):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key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j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kern="0" dirty="0">
                <a:solidFill>
                  <a:srgbClr val="74705D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Move elements of </a:t>
            </a:r>
            <a:r>
              <a:rPr lang="en-US" sz="2000" kern="0" dirty="0" err="1">
                <a:solidFill>
                  <a:srgbClr val="74705D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kern="0" dirty="0">
                <a:solidFill>
                  <a:srgbClr val="74705D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[0..i-1] that are greater than key,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kern="0" dirty="0">
                <a:solidFill>
                  <a:srgbClr val="74705D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to one position ahead of their current position.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&gt;=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[j]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key: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[j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[j]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j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-=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[j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key  </a:t>
            </a:r>
            <a:r>
              <a:rPr lang="en-US" sz="2000" kern="0" dirty="0">
                <a:solidFill>
                  <a:srgbClr val="74705D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Insert the current element (key) in the correct position.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kern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 err="1">
                <a:solidFill>
                  <a:srgbClr val="67D8E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insertion_sort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solidFill>
                  <a:srgbClr val="67D8E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kern="0" dirty="0">
                <a:solidFill>
                  <a:srgbClr val="E7DB74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"Sorted array:"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kern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kern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kern="100" dirty="0">
              <a:effectLst/>
              <a:highlight>
                <a:srgbClr val="0000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F783BF-AE6E-E5C3-0CDF-4D303A24D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1677" y="5747013"/>
            <a:ext cx="3463153" cy="967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761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722</Words>
  <Application>Microsoft Office PowerPoint</Application>
  <PresentationFormat>Widescreen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Office Theme</vt:lpstr>
      <vt:lpstr>Design and Analysis of Algorithm</vt:lpstr>
      <vt:lpstr>Introduction to algorithm</vt:lpstr>
      <vt:lpstr>Algorithm design</vt:lpstr>
      <vt:lpstr>Problem development steps</vt:lpstr>
      <vt:lpstr>PowerPoint Presentation</vt:lpstr>
      <vt:lpstr>Characteristics of algorithm</vt:lpstr>
      <vt:lpstr>Performance of Algorithm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Misganaw Aguate</dc:creator>
  <cp:lastModifiedBy>Misganaw Aguate</cp:lastModifiedBy>
  <cp:revision>22</cp:revision>
  <dcterms:created xsi:type="dcterms:W3CDTF">2024-01-18T06:40:51Z</dcterms:created>
  <dcterms:modified xsi:type="dcterms:W3CDTF">2024-01-18T11:14:50Z</dcterms:modified>
</cp:coreProperties>
</file>