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90" r:id="rId11"/>
    <p:sldId id="289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6" r:id="rId23"/>
    <p:sldId id="302" r:id="rId24"/>
    <p:sldId id="301" r:id="rId25"/>
    <p:sldId id="303" r:id="rId26"/>
    <p:sldId id="304" r:id="rId27"/>
    <p:sldId id="305" r:id="rId28"/>
    <p:sldId id="307" r:id="rId29"/>
    <p:sldId id="30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8DF35-68D1-C659-8868-02EED6F89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472E4-5179-90F9-5307-6CE9546C6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E8C75-364A-DECC-3094-F1E3841C6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648D-0828-41BF-8A52-C0BA3B3E3385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4D2BC-A1BB-385B-E596-306C5A90B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C0FA2-3E27-B7C6-E198-AFB45A0A7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B809-28A8-4DCA-810F-22F63715C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4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D54DC-905E-E3E3-16C2-483FAFDC3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766F6C-6992-9F4B-E5DA-07E3F4770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E8074-3BA6-5CE0-AA79-4792D2587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648D-0828-41BF-8A52-C0BA3B3E3385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8C792-94C6-697D-60DE-C8364392D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D9FDF-B67A-9D58-8584-FA69462FE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B809-28A8-4DCA-810F-22F63715C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0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9F1B0D-91BC-8335-59A5-010329D7F2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97ED81-111A-E273-D1BC-ECEC2F076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F2641-6B54-BB55-8EBD-D67547377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648D-0828-41BF-8A52-C0BA3B3E3385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C9B66-1948-4586-DBE3-0B44A094C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3B634-BDC9-65C5-E470-B6AB456E6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B809-28A8-4DCA-810F-22F63715C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00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1F544-E8A6-9EE8-F785-5EACAFED6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C8D75-248D-ED9A-159D-E2EEC1BEC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A75BF-41E2-1A4F-56DB-729098582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648D-0828-41BF-8A52-C0BA3B3E3385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AB708-6F9B-A6CD-1515-6A3552723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552CA-A8FA-0C3A-3E8A-D36E27E7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B809-28A8-4DCA-810F-22F63715C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1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B560A-E845-E193-4653-2673BFF2C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481A8-3D9A-50DC-C981-44B5848DF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8FA7A-5E4B-61DC-5C40-A2D2B22EC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648D-0828-41BF-8A52-C0BA3B3E3385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803E7-D1CA-1C2E-C093-FC743C86C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D96A5-C4E4-14C1-1871-A009449E2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B809-28A8-4DCA-810F-22F63715C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79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D0F2-4E83-F5A0-D590-B5B3F79CB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F06BD-4248-BE57-31F6-A8ABBC13FF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C310-70C9-394A-6C46-D5AF036AE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32B002-24F1-5E9B-5255-965A7EF9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648D-0828-41BF-8A52-C0BA3B3E3385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AF983-8719-DF13-E779-A4346F030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DA766-DB2A-6FC2-52C7-BC8B18102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B809-28A8-4DCA-810F-22F63715C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5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8CE0E-7672-D4C4-FFA5-2CFA21AD5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840B2-3EEE-5E13-9890-7C5B14262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EF3000-6999-4BD4-8AE6-256B04EC6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4F250E-F069-D534-B085-4ED38EFBB2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B78368-9ACF-26C1-2779-3767E8257E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7788F0-A1BB-8200-943F-AE3E357AF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648D-0828-41BF-8A52-C0BA3B3E3385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15E9C8-4C17-82C7-FAE7-719AF52D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32CD8-502E-9B31-2F6B-54A6CEF9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B809-28A8-4DCA-810F-22F63715C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6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92252-7A25-1C5A-D148-D1A01F8D9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DCACC5-7540-9EFE-4EEA-F1F29A81E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648D-0828-41BF-8A52-C0BA3B3E3385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FD925-2D83-9E07-E879-A6730903F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1AE04F-B169-6ABF-9848-45902B050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B809-28A8-4DCA-810F-22F63715C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96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2407F9-B711-ACBB-0005-6542BA06F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648D-0828-41BF-8A52-C0BA3B3E3385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BEE2E-F584-157C-4B66-2EB3FE25F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E264A-88F9-0DD3-784F-65152A92C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B809-28A8-4DCA-810F-22F63715C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2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26A9D-122E-10F6-5804-1E83F416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D9AF1-4858-395D-BCBC-0DF31A3DE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44A075-E93C-7C43-8645-35AF3EEBD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94B13-9E03-D3C4-1293-DFFFB110D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648D-0828-41BF-8A52-C0BA3B3E3385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D727D-CEB6-BE3D-49A3-82E9FA1ED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A85F5-9166-5728-A0C1-92CE9A306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B809-28A8-4DCA-810F-22F63715C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24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38617-9CE4-6666-03DA-5FE648A99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42DFC9-35B4-AB09-9F6F-4C690E2F65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C8286-1538-48A2-27D6-23B270F12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C016E-81FA-5085-CE7C-1637ADE70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648D-0828-41BF-8A52-C0BA3B3E3385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2099F-9FBF-9EBE-6251-751502F9D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C1B7E-B48D-99A6-DB80-2CF90DFF7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B809-28A8-4DCA-810F-22F63715C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7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2FB79B-8976-C102-390A-EF4E86497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97E4E-2575-013E-37CB-148A274C2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3ED69-004B-88AF-F06F-DC8CE7B5B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C648D-0828-41BF-8A52-C0BA3B3E3385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836EE-CE4A-5959-59CA-CA13F07DE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27937-2E41-8D98-2C7C-CC164060C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3B809-28A8-4DCA-810F-22F63715C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1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thioptec.com/" TargetMode="External"/><Relationship Id="rId2" Type="http://schemas.openxmlformats.org/officeDocument/2006/relationships/hyperlink" Target="mailto:mail@ethioptec.com/ethiomisgie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.me/ethiop_computing" TargetMode="External"/><Relationship Id="rId4" Type="http://schemas.openxmlformats.org/officeDocument/2006/relationships/hyperlink" Target="https://info.ethioptec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C7113-47FC-5D57-F34B-0D2162FB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  <a:custGeom>
            <a:avLst/>
            <a:gdLst>
              <a:gd name="connsiteX0" fmla="*/ 0 w 11737075"/>
              <a:gd name="connsiteY0" fmla="*/ 0 h 740343"/>
              <a:gd name="connsiteX1" fmla="*/ 586854 w 11737075"/>
              <a:gd name="connsiteY1" fmla="*/ 0 h 740343"/>
              <a:gd name="connsiteX2" fmla="*/ 1056337 w 11737075"/>
              <a:gd name="connsiteY2" fmla="*/ 0 h 740343"/>
              <a:gd name="connsiteX3" fmla="*/ 1525820 w 11737075"/>
              <a:gd name="connsiteY3" fmla="*/ 0 h 740343"/>
              <a:gd name="connsiteX4" fmla="*/ 1995303 w 11737075"/>
              <a:gd name="connsiteY4" fmla="*/ 0 h 740343"/>
              <a:gd name="connsiteX5" fmla="*/ 2464786 w 11737075"/>
              <a:gd name="connsiteY5" fmla="*/ 0 h 740343"/>
              <a:gd name="connsiteX6" fmla="*/ 2699527 w 11737075"/>
              <a:gd name="connsiteY6" fmla="*/ 0 h 740343"/>
              <a:gd name="connsiteX7" fmla="*/ 2934269 w 11737075"/>
              <a:gd name="connsiteY7" fmla="*/ 0 h 740343"/>
              <a:gd name="connsiteX8" fmla="*/ 3521123 w 11737075"/>
              <a:gd name="connsiteY8" fmla="*/ 0 h 740343"/>
              <a:gd name="connsiteX9" fmla="*/ 3755864 w 11737075"/>
              <a:gd name="connsiteY9" fmla="*/ 0 h 740343"/>
              <a:gd name="connsiteX10" fmla="*/ 4225347 w 11737075"/>
              <a:gd name="connsiteY10" fmla="*/ 0 h 740343"/>
              <a:gd name="connsiteX11" fmla="*/ 4694830 w 11737075"/>
              <a:gd name="connsiteY11" fmla="*/ 0 h 740343"/>
              <a:gd name="connsiteX12" fmla="*/ 5046942 w 11737075"/>
              <a:gd name="connsiteY12" fmla="*/ 0 h 740343"/>
              <a:gd name="connsiteX13" fmla="*/ 5281684 w 11737075"/>
              <a:gd name="connsiteY13" fmla="*/ 0 h 740343"/>
              <a:gd name="connsiteX14" fmla="*/ 5516425 w 11737075"/>
              <a:gd name="connsiteY14" fmla="*/ 0 h 740343"/>
              <a:gd name="connsiteX15" fmla="*/ 6103279 w 11737075"/>
              <a:gd name="connsiteY15" fmla="*/ 0 h 740343"/>
              <a:gd name="connsiteX16" fmla="*/ 6924874 w 11737075"/>
              <a:gd name="connsiteY16" fmla="*/ 0 h 740343"/>
              <a:gd name="connsiteX17" fmla="*/ 7159616 w 11737075"/>
              <a:gd name="connsiteY17" fmla="*/ 0 h 740343"/>
              <a:gd name="connsiteX18" fmla="*/ 7863840 w 11737075"/>
              <a:gd name="connsiteY18" fmla="*/ 0 h 740343"/>
              <a:gd name="connsiteX19" fmla="*/ 8568065 w 11737075"/>
              <a:gd name="connsiteY19" fmla="*/ 0 h 740343"/>
              <a:gd name="connsiteX20" fmla="*/ 9154919 w 11737075"/>
              <a:gd name="connsiteY20" fmla="*/ 0 h 740343"/>
              <a:gd name="connsiteX21" fmla="*/ 9507031 w 11737075"/>
              <a:gd name="connsiteY21" fmla="*/ 0 h 740343"/>
              <a:gd name="connsiteX22" fmla="*/ 9976514 w 11737075"/>
              <a:gd name="connsiteY22" fmla="*/ 0 h 740343"/>
              <a:gd name="connsiteX23" fmla="*/ 10328626 w 11737075"/>
              <a:gd name="connsiteY23" fmla="*/ 0 h 740343"/>
              <a:gd name="connsiteX24" fmla="*/ 11032851 w 11737075"/>
              <a:gd name="connsiteY24" fmla="*/ 0 h 740343"/>
              <a:gd name="connsiteX25" fmla="*/ 11737075 w 11737075"/>
              <a:gd name="connsiteY25" fmla="*/ 0 h 740343"/>
              <a:gd name="connsiteX26" fmla="*/ 11737075 w 11737075"/>
              <a:gd name="connsiteY26" fmla="*/ 362768 h 740343"/>
              <a:gd name="connsiteX27" fmla="*/ 11737075 w 11737075"/>
              <a:gd name="connsiteY27" fmla="*/ 740343 h 740343"/>
              <a:gd name="connsiteX28" fmla="*/ 11032851 w 11737075"/>
              <a:gd name="connsiteY28" fmla="*/ 740343 h 740343"/>
              <a:gd name="connsiteX29" fmla="*/ 10680738 w 11737075"/>
              <a:gd name="connsiteY29" fmla="*/ 740343 h 740343"/>
              <a:gd name="connsiteX30" fmla="*/ 10445997 w 11737075"/>
              <a:gd name="connsiteY30" fmla="*/ 740343 h 740343"/>
              <a:gd name="connsiteX31" fmla="*/ 9741772 w 11737075"/>
              <a:gd name="connsiteY31" fmla="*/ 740343 h 740343"/>
              <a:gd name="connsiteX32" fmla="*/ 9389660 w 11737075"/>
              <a:gd name="connsiteY32" fmla="*/ 740343 h 740343"/>
              <a:gd name="connsiteX33" fmla="*/ 9037548 w 11737075"/>
              <a:gd name="connsiteY33" fmla="*/ 740343 h 740343"/>
              <a:gd name="connsiteX34" fmla="*/ 8685436 w 11737075"/>
              <a:gd name="connsiteY34" fmla="*/ 740343 h 740343"/>
              <a:gd name="connsiteX35" fmla="*/ 8450694 w 11737075"/>
              <a:gd name="connsiteY35" fmla="*/ 740343 h 740343"/>
              <a:gd name="connsiteX36" fmla="*/ 7746469 w 11737075"/>
              <a:gd name="connsiteY36" fmla="*/ 740343 h 740343"/>
              <a:gd name="connsiteX37" fmla="*/ 7159616 w 11737075"/>
              <a:gd name="connsiteY37" fmla="*/ 740343 h 740343"/>
              <a:gd name="connsiteX38" fmla="*/ 6924874 w 11737075"/>
              <a:gd name="connsiteY38" fmla="*/ 740343 h 740343"/>
              <a:gd name="connsiteX39" fmla="*/ 6690133 w 11737075"/>
              <a:gd name="connsiteY39" fmla="*/ 740343 h 740343"/>
              <a:gd name="connsiteX40" fmla="*/ 5985908 w 11737075"/>
              <a:gd name="connsiteY40" fmla="*/ 740343 h 740343"/>
              <a:gd name="connsiteX41" fmla="*/ 5164313 w 11737075"/>
              <a:gd name="connsiteY41" fmla="*/ 740343 h 740343"/>
              <a:gd name="connsiteX42" fmla="*/ 4929571 w 11737075"/>
              <a:gd name="connsiteY42" fmla="*/ 740343 h 740343"/>
              <a:gd name="connsiteX43" fmla="*/ 4225347 w 11737075"/>
              <a:gd name="connsiteY43" fmla="*/ 740343 h 740343"/>
              <a:gd name="connsiteX44" fmla="*/ 3873235 w 11737075"/>
              <a:gd name="connsiteY44" fmla="*/ 740343 h 740343"/>
              <a:gd name="connsiteX45" fmla="*/ 3403752 w 11737075"/>
              <a:gd name="connsiteY45" fmla="*/ 740343 h 740343"/>
              <a:gd name="connsiteX46" fmla="*/ 2934269 w 11737075"/>
              <a:gd name="connsiteY46" fmla="*/ 740343 h 740343"/>
              <a:gd name="connsiteX47" fmla="*/ 2464786 w 11737075"/>
              <a:gd name="connsiteY47" fmla="*/ 740343 h 740343"/>
              <a:gd name="connsiteX48" fmla="*/ 1877932 w 11737075"/>
              <a:gd name="connsiteY48" fmla="*/ 740343 h 740343"/>
              <a:gd name="connsiteX49" fmla="*/ 1643190 w 11737075"/>
              <a:gd name="connsiteY49" fmla="*/ 740343 h 740343"/>
              <a:gd name="connsiteX50" fmla="*/ 1408449 w 11737075"/>
              <a:gd name="connsiteY50" fmla="*/ 740343 h 740343"/>
              <a:gd name="connsiteX51" fmla="*/ 1056337 w 11737075"/>
              <a:gd name="connsiteY51" fmla="*/ 740343 h 740343"/>
              <a:gd name="connsiteX52" fmla="*/ 0 w 11737075"/>
              <a:gd name="connsiteY52" fmla="*/ 740343 h 740343"/>
              <a:gd name="connsiteX53" fmla="*/ 0 w 11737075"/>
              <a:gd name="connsiteY53" fmla="*/ 392382 h 740343"/>
              <a:gd name="connsiteX54" fmla="*/ 0 w 11737075"/>
              <a:gd name="connsiteY54" fmla="*/ 0 h 74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737075" h="740343" fill="none" extrusionOk="0">
                <a:moveTo>
                  <a:pt x="0" y="0"/>
                </a:moveTo>
                <a:cubicBezTo>
                  <a:pt x="180330" y="-63143"/>
                  <a:pt x="452078" y="13993"/>
                  <a:pt x="586854" y="0"/>
                </a:cubicBezTo>
                <a:cubicBezTo>
                  <a:pt x="721630" y="-13993"/>
                  <a:pt x="888311" y="50458"/>
                  <a:pt x="1056337" y="0"/>
                </a:cubicBezTo>
                <a:cubicBezTo>
                  <a:pt x="1224363" y="-50458"/>
                  <a:pt x="1416162" y="54828"/>
                  <a:pt x="1525820" y="0"/>
                </a:cubicBezTo>
                <a:cubicBezTo>
                  <a:pt x="1635478" y="-54828"/>
                  <a:pt x="1776530" y="54011"/>
                  <a:pt x="1995303" y="0"/>
                </a:cubicBezTo>
                <a:cubicBezTo>
                  <a:pt x="2214076" y="-54011"/>
                  <a:pt x="2235358" y="19761"/>
                  <a:pt x="2464786" y="0"/>
                </a:cubicBezTo>
                <a:cubicBezTo>
                  <a:pt x="2694214" y="-19761"/>
                  <a:pt x="2583019" y="21167"/>
                  <a:pt x="2699527" y="0"/>
                </a:cubicBezTo>
                <a:cubicBezTo>
                  <a:pt x="2816035" y="-21167"/>
                  <a:pt x="2824695" y="5387"/>
                  <a:pt x="2934269" y="0"/>
                </a:cubicBezTo>
                <a:cubicBezTo>
                  <a:pt x="3043843" y="-5387"/>
                  <a:pt x="3364781" y="35064"/>
                  <a:pt x="3521123" y="0"/>
                </a:cubicBezTo>
                <a:cubicBezTo>
                  <a:pt x="3677465" y="-35064"/>
                  <a:pt x="3638716" y="21817"/>
                  <a:pt x="3755864" y="0"/>
                </a:cubicBezTo>
                <a:cubicBezTo>
                  <a:pt x="3873012" y="-21817"/>
                  <a:pt x="4021827" y="9603"/>
                  <a:pt x="4225347" y="0"/>
                </a:cubicBezTo>
                <a:cubicBezTo>
                  <a:pt x="4428867" y="-9603"/>
                  <a:pt x="4577740" y="46185"/>
                  <a:pt x="4694830" y="0"/>
                </a:cubicBezTo>
                <a:cubicBezTo>
                  <a:pt x="4811920" y="-46185"/>
                  <a:pt x="4929237" y="19068"/>
                  <a:pt x="5046942" y="0"/>
                </a:cubicBezTo>
                <a:cubicBezTo>
                  <a:pt x="5164647" y="-19068"/>
                  <a:pt x="5182480" y="2140"/>
                  <a:pt x="5281684" y="0"/>
                </a:cubicBezTo>
                <a:cubicBezTo>
                  <a:pt x="5380888" y="-2140"/>
                  <a:pt x="5439302" y="13244"/>
                  <a:pt x="5516425" y="0"/>
                </a:cubicBezTo>
                <a:cubicBezTo>
                  <a:pt x="5593548" y="-13244"/>
                  <a:pt x="5817165" y="27201"/>
                  <a:pt x="6103279" y="0"/>
                </a:cubicBezTo>
                <a:cubicBezTo>
                  <a:pt x="6389393" y="-27201"/>
                  <a:pt x="6586837" y="49156"/>
                  <a:pt x="6924874" y="0"/>
                </a:cubicBezTo>
                <a:cubicBezTo>
                  <a:pt x="7262911" y="-49156"/>
                  <a:pt x="7065953" y="277"/>
                  <a:pt x="7159616" y="0"/>
                </a:cubicBezTo>
                <a:cubicBezTo>
                  <a:pt x="7253279" y="-277"/>
                  <a:pt x="7519172" y="60347"/>
                  <a:pt x="7863840" y="0"/>
                </a:cubicBezTo>
                <a:cubicBezTo>
                  <a:pt x="8208508" y="-60347"/>
                  <a:pt x="8424744" y="29605"/>
                  <a:pt x="8568065" y="0"/>
                </a:cubicBezTo>
                <a:cubicBezTo>
                  <a:pt x="8711386" y="-29605"/>
                  <a:pt x="8988074" y="32611"/>
                  <a:pt x="9154919" y="0"/>
                </a:cubicBezTo>
                <a:cubicBezTo>
                  <a:pt x="9321764" y="-32611"/>
                  <a:pt x="9341860" y="11302"/>
                  <a:pt x="9507031" y="0"/>
                </a:cubicBezTo>
                <a:cubicBezTo>
                  <a:pt x="9672202" y="-11302"/>
                  <a:pt x="9863909" y="35035"/>
                  <a:pt x="9976514" y="0"/>
                </a:cubicBezTo>
                <a:cubicBezTo>
                  <a:pt x="10089119" y="-35035"/>
                  <a:pt x="10248076" y="27850"/>
                  <a:pt x="10328626" y="0"/>
                </a:cubicBezTo>
                <a:cubicBezTo>
                  <a:pt x="10409176" y="-27850"/>
                  <a:pt x="10807105" y="47369"/>
                  <a:pt x="11032851" y="0"/>
                </a:cubicBezTo>
                <a:cubicBezTo>
                  <a:pt x="11258598" y="-47369"/>
                  <a:pt x="11552293" y="60867"/>
                  <a:pt x="11737075" y="0"/>
                </a:cubicBezTo>
                <a:cubicBezTo>
                  <a:pt x="11776391" y="130745"/>
                  <a:pt x="11731087" y="183103"/>
                  <a:pt x="11737075" y="362768"/>
                </a:cubicBezTo>
                <a:cubicBezTo>
                  <a:pt x="11743063" y="542433"/>
                  <a:pt x="11692011" y="572786"/>
                  <a:pt x="11737075" y="740343"/>
                </a:cubicBezTo>
                <a:cubicBezTo>
                  <a:pt x="11399194" y="792983"/>
                  <a:pt x="11299954" y="668109"/>
                  <a:pt x="11032851" y="740343"/>
                </a:cubicBezTo>
                <a:cubicBezTo>
                  <a:pt x="10765748" y="812577"/>
                  <a:pt x="10844250" y="715738"/>
                  <a:pt x="10680738" y="740343"/>
                </a:cubicBezTo>
                <a:cubicBezTo>
                  <a:pt x="10517226" y="764948"/>
                  <a:pt x="10559457" y="736821"/>
                  <a:pt x="10445997" y="740343"/>
                </a:cubicBezTo>
                <a:cubicBezTo>
                  <a:pt x="10332537" y="743865"/>
                  <a:pt x="9906841" y="684845"/>
                  <a:pt x="9741772" y="740343"/>
                </a:cubicBezTo>
                <a:cubicBezTo>
                  <a:pt x="9576703" y="795841"/>
                  <a:pt x="9511599" y="713626"/>
                  <a:pt x="9389660" y="740343"/>
                </a:cubicBezTo>
                <a:cubicBezTo>
                  <a:pt x="9267721" y="767060"/>
                  <a:pt x="9209872" y="715713"/>
                  <a:pt x="9037548" y="740343"/>
                </a:cubicBezTo>
                <a:cubicBezTo>
                  <a:pt x="8865224" y="764973"/>
                  <a:pt x="8826856" y="732677"/>
                  <a:pt x="8685436" y="740343"/>
                </a:cubicBezTo>
                <a:cubicBezTo>
                  <a:pt x="8544016" y="748009"/>
                  <a:pt x="8511114" y="726222"/>
                  <a:pt x="8450694" y="740343"/>
                </a:cubicBezTo>
                <a:cubicBezTo>
                  <a:pt x="8390274" y="754464"/>
                  <a:pt x="8057623" y="659943"/>
                  <a:pt x="7746469" y="740343"/>
                </a:cubicBezTo>
                <a:cubicBezTo>
                  <a:pt x="7435315" y="820743"/>
                  <a:pt x="7380375" y="682646"/>
                  <a:pt x="7159616" y="740343"/>
                </a:cubicBezTo>
                <a:cubicBezTo>
                  <a:pt x="6938857" y="798040"/>
                  <a:pt x="6982592" y="730287"/>
                  <a:pt x="6924874" y="740343"/>
                </a:cubicBezTo>
                <a:cubicBezTo>
                  <a:pt x="6867156" y="750399"/>
                  <a:pt x="6806681" y="737399"/>
                  <a:pt x="6690133" y="740343"/>
                </a:cubicBezTo>
                <a:cubicBezTo>
                  <a:pt x="6573585" y="743287"/>
                  <a:pt x="6309857" y="701297"/>
                  <a:pt x="5985908" y="740343"/>
                </a:cubicBezTo>
                <a:cubicBezTo>
                  <a:pt x="5661959" y="779389"/>
                  <a:pt x="5526705" y="685353"/>
                  <a:pt x="5164313" y="740343"/>
                </a:cubicBezTo>
                <a:cubicBezTo>
                  <a:pt x="4801922" y="795333"/>
                  <a:pt x="5011342" y="738816"/>
                  <a:pt x="4929571" y="740343"/>
                </a:cubicBezTo>
                <a:cubicBezTo>
                  <a:pt x="4847800" y="741870"/>
                  <a:pt x="4492626" y="685688"/>
                  <a:pt x="4225347" y="740343"/>
                </a:cubicBezTo>
                <a:cubicBezTo>
                  <a:pt x="3958068" y="794998"/>
                  <a:pt x="4000127" y="716236"/>
                  <a:pt x="3873235" y="740343"/>
                </a:cubicBezTo>
                <a:cubicBezTo>
                  <a:pt x="3746343" y="764450"/>
                  <a:pt x="3577413" y="727118"/>
                  <a:pt x="3403752" y="740343"/>
                </a:cubicBezTo>
                <a:cubicBezTo>
                  <a:pt x="3230091" y="753568"/>
                  <a:pt x="3167020" y="721599"/>
                  <a:pt x="2934269" y="740343"/>
                </a:cubicBezTo>
                <a:cubicBezTo>
                  <a:pt x="2701518" y="759087"/>
                  <a:pt x="2599503" y="688813"/>
                  <a:pt x="2464786" y="740343"/>
                </a:cubicBezTo>
                <a:cubicBezTo>
                  <a:pt x="2330069" y="791873"/>
                  <a:pt x="2090373" y="729003"/>
                  <a:pt x="1877932" y="740343"/>
                </a:cubicBezTo>
                <a:cubicBezTo>
                  <a:pt x="1665491" y="751683"/>
                  <a:pt x="1726065" y="721669"/>
                  <a:pt x="1643190" y="740343"/>
                </a:cubicBezTo>
                <a:cubicBezTo>
                  <a:pt x="1560315" y="759017"/>
                  <a:pt x="1496335" y="737837"/>
                  <a:pt x="1408449" y="740343"/>
                </a:cubicBezTo>
                <a:cubicBezTo>
                  <a:pt x="1320563" y="742849"/>
                  <a:pt x="1195970" y="722059"/>
                  <a:pt x="1056337" y="740343"/>
                </a:cubicBezTo>
                <a:cubicBezTo>
                  <a:pt x="916704" y="758627"/>
                  <a:pt x="220763" y="662724"/>
                  <a:pt x="0" y="740343"/>
                </a:cubicBezTo>
                <a:cubicBezTo>
                  <a:pt x="-37644" y="637236"/>
                  <a:pt x="38312" y="493609"/>
                  <a:pt x="0" y="392382"/>
                </a:cubicBezTo>
                <a:cubicBezTo>
                  <a:pt x="-38312" y="291155"/>
                  <a:pt x="42512" y="130770"/>
                  <a:pt x="0" y="0"/>
                </a:cubicBezTo>
                <a:close/>
              </a:path>
              <a:path w="11737075" h="740343" stroke="0" extrusionOk="0">
                <a:moveTo>
                  <a:pt x="0" y="0"/>
                </a:moveTo>
                <a:cubicBezTo>
                  <a:pt x="154274" y="-35944"/>
                  <a:pt x="238782" y="41000"/>
                  <a:pt x="352112" y="0"/>
                </a:cubicBezTo>
                <a:cubicBezTo>
                  <a:pt x="465442" y="-41000"/>
                  <a:pt x="943816" y="38880"/>
                  <a:pt x="1173708" y="0"/>
                </a:cubicBezTo>
                <a:cubicBezTo>
                  <a:pt x="1403600" y="-38880"/>
                  <a:pt x="1425140" y="6562"/>
                  <a:pt x="1525820" y="0"/>
                </a:cubicBezTo>
                <a:cubicBezTo>
                  <a:pt x="1626500" y="-6562"/>
                  <a:pt x="1730044" y="37240"/>
                  <a:pt x="1877932" y="0"/>
                </a:cubicBezTo>
                <a:cubicBezTo>
                  <a:pt x="2025820" y="-37240"/>
                  <a:pt x="2045640" y="4344"/>
                  <a:pt x="2112674" y="0"/>
                </a:cubicBezTo>
                <a:cubicBezTo>
                  <a:pt x="2179708" y="-4344"/>
                  <a:pt x="2434520" y="53163"/>
                  <a:pt x="2699527" y="0"/>
                </a:cubicBezTo>
                <a:cubicBezTo>
                  <a:pt x="2964534" y="-53163"/>
                  <a:pt x="3084529" y="62388"/>
                  <a:pt x="3403752" y="0"/>
                </a:cubicBezTo>
                <a:cubicBezTo>
                  <a:pt x="3722975" y="-62388"/>
                  <a:pt x="3570044" y="3403"/>
                  <a:pt x="3638493" y="0"/>
                </a:cubicBezTo>
                <a:cubicBezTo>
                  <a:pt x="3706942" y="-3403"/>
                  <a:pt x="3782112" y="24168"/>
                  <a:pt x="3873235" y="0"/>
                </a:cubicBezTo>
                <a:cubicBezTo>
                  <a:pt x="3964358" y="-24168"/>
                  <a:pt x="4339540" y="94567"/>
                  <a:pt x="4694830" y="0"/>
                </a:cubicBezTo>
                <a:cubicBezTo>
                  <a:pt x="5050121" y="-94567"/>
                  <a:pt x="4907046" y="33614"/>
                  <a:pt x="5046942" y="0"/>
                </a:cubicBezTo>
                <a:cubicBezTo>
                  <a:pt x="5186838" y="-33614"/>
                  <a:pt x="5572769" y="71178"/>
                  <a:pt x="5751167" y="0"/>
                </a:cubicBezTo>
                <a:cubicBezTo>
                  <a:pt x="5929566" y="-71178"/>
                  <a:pt x="6170608" y="66949"/>
                  <a:pt x="6455391" y="0"/>
                </a:cubicBezTo>
                <a:cubicBezTo>
                  <a:pt x="6740174" y="-66949"/>
                  <a:pt x="6879714" y="23579"/>
                  <a:pt x="7276987" y="0"/>
                </a:cubicBezTo>
                <a:cubicBezTo>
                  <a:pt x="7674260" y="-23579"/>
                  <a:pt x="7517124" y="15901"/>
                  <a:pt x="7746470" y="0"/>
                </a:cubicBezTo>
                <a:cubicBezTo>
                  <a:pt x="7975816" y="-15901"/>
                  <a:pt x="8059280" y="38532"/>
                  <a:pt x="8333323" y="0"/>
                </a:cubicBezTo>
                <a:cubicBezTo>
                  <a:pt x="8607366" y="-38532"/>
                  <a:pt x="8544762" y="4657"/>
                  <a:pt x="8685436" y="0"/>
                </a:cubicBezTo>
                <a:cubicBezTo>
                  <a:pt x="8826110" y="-4657"/>
                  <a:pt x="8833956" y="14306"/>
                  <a:pt x="8920177" y="0"/>
                </a:cubicBezTo>
                <a:cubicBezTo>
                  <a:pt x="9006398" y="-14306"/>
                  <a:pt x="9166766" y="17967"/>
                  <a:pt x="9389660" y="0"/>
                </a:cubicBezTo>
                <a:cubicBezTo>
                  <a:pt x="9612554" y="-17967"/>
                  <a:pt x="9988529" y="70029"/>
                  <a:pt x="10211255" y="0"/>
                </a:cubicBezTo>
                <a:cubicBezTo>
                  <a:pt x="10433982" y="-70029"/>
                  <a:pt x="10343507" y="24332"/>
                  <a:pt x="10445997" y="0"/>
                </a:cubicBezTo>
                <a:cubicBezTo>
                  <a:pt x="10548487" y="-24332"/>
                  <a:pt x="10625540" y="28934"/>
                  <a:pt x="10798109" y="0"/>
                </a:cubicBezTo>
                <a:cubicBezTo>
                  <a:pt x="10970678" y="-28934"/>
                  <a:pt x="11521799" y="16742"/>
                  <a:pt x="11737075" y="0"/>
                </a:cubicBezTo>
                <a:cubicBezTo>
                  <a:pt x="11767165" y="113830"/>
                  <a:pt x="11726328" y="228444"/>
                  <a:pt x="11737075" y="362768"/>
                </a:cubicBezTo>
                <a:cubicBezTo>
                  <a:pt x="11747822" y="497092"/>
                  <a:pt x="11697314" y="580390"/>
                  <a:pt x="11737075" y="740343"/>
                </a:cubicBezTo>
                <a:cubicBezTo>
                  <a:pt x="11577363" y="778200"/>
                  <a:pt x="11307272" y="696210"/>
                  <a:pt x="11032851" y="740343"/>
                </a:cubicBezTo>
                <a:cubicBezTo>
                  <a:pt x="10758430" y="784476"/>
                  <a:pt x="10673518" y="687604"/>
                  <a:pt x="10563368" y="740343"/>
                </a:cubicBezTo>
                <a:cubicBezTo>
                  <a:pt x="10453218" y="793082"/>
                  <a:pt x="10067466" y="692414"/>
                  <a:pt x="9741772" y="740343"/>
                </a:cubicBezTo>
                <a:cubicBezTo>
                  <a:pt x="9416078" y="788272"/>
                  <a:pt x="9578347" y="720033"/>
                  <a:pt x="9507031" y="740343"/>
                </a:cubicBezTo>
                <a:cubicBezTo>
                  <a:pt x="9435715" y="760653"/>
                  <a:pt x="8949581" y="657684"/>
                  <a:pt x="8685436" y="740343"/>
                </a:cubicBezTo>
                <a:cubicBezTo>
                  <a:pt x="8421291" y="823002"/>
                  <a:pt x="8444509" y="736145"/>
                  <a:pt x="8215952" y="740343"/>
                </a:cubicBezTo>
                <a:cubicBezTo>
                  <a:pt x="7987395" y="744541"/>
                  <a:pt x="7778670" y="684098"/>
                  <a:pt x="7511728" y="740343"/>
                </a:cubicBezTo>
                <a:cubicBezTo>
                  <a:pt x="7244786" y="796588"/>
                  <a:pt x="7258430" y="689662"/>
                  <a:pt x="7042245" y="740343"/>
                </a:cubicBezTo>
                <a:cubicBezTo>
                  <a:pt x="6826060" y="791024"/>
                  <a:pt x="6638161" y="713817"/>
                  <a:pt x="6455391" y="740343"/>
                </a:cubicBezTo>
                <a:cubicBezTo>
                  <a:pt x="6272621" y="766869"/>
                  <a:pt x="6093091" y="734609"/>
                  <a:pt x="5751167" y="740343"/>
                </a:cubicBezTo>
                <a:cubicBezTo>
                  <a:pt x="5409243" y="746077"/>
                  <a:pt x="5533207" y="733196"/>
                  <a:pt x="5399055" y="740343"/>
                </a:cubicBezTo>
                <a:cubicBezTo>
                  <a:pt x="5264903" y="747490"/>
                  <a:pt x="5036642" y="686811"/>
                  <a:pt x="4812201" y="740343"/>
                </a:cubicBezTo>
                <a:cubicBezTo>
                  <a:pt x="4587760" y="793875"/>
                  <a:pt x="4573259" y="737259"/>
                  <a:pt x="4460088" y="740343"/>
                </a:cubicBezTo>
                <a:cubicBezTo>
                  <a:pt x="4346917" y="743427"/>
                  <a:pt x="4323161" y="738126"/>
                  <a:pt x="4225347" y="740343"/>
                </a:cubicBezTo>
                <a:cubicBezTo>
                  <a:pt x="4127533" y="742560"/>
                  <a:pt x="3915377" y="707104"/>
                  <a:pt x="3755864" y="740343"/>
                </a:cubicBezTo>
                <a:cubicBezTo>
                  <a:pt x="3596351" y="773582"/>
                  <a:pt x="3392149" y="698269"/>
                  <a:pt x="3286381" y="740343"/>
                </a:cubicBezTo>
                <a:cubicBezTo>
                  <a:pt x="3180613" y="782417"/>
                  <a:pt x="3094920" y="715094"/>
                  <a:pt x="2934269" y="740343"/>
                </a:cubicBezTo>
                <a:cubicBezTo>
                  <a:pt x="2773618" y="765592"/>
                  <a:pt x="2732998" y="727876"/>
                  <a:pt x="2582156" y="740343"/>
                </a:cubicBezTo>
                <a:cubicBezTo>
                  <a:pt x="2431314" y="752810"/>
                  <a:pt x="2367158" y="703418"/>
                  <a:pt x="2230044" y="740343"/>
                </a:cubicBezTo>
                <a:cubicBezTo>
                  <a:pt x="2092930" y="777268"/>
                  <a:pt x="2081269" y="730776"/>
                  <a:pt x="1995303" y="740343"/>
                </a:cubicBezTo>
                <a:cubicBezTo>
                  <a:pt x="1909337" y="749910"/>
                  <a:pt x="1752221" y="719421"/>
                  <a:pt x="1643190" y="740343"/>
                </a:cubicBezTo>
                <a:cubicBezTo>
                  <a:pt x="1534159" y="761265"/>
                  <a:pt x="1390399" y="724519"/>
                  <a:pt x="1291078" y="740343"/>
                </a:cubicBezTo>
                <a:cubicBezTo>
                  <a:pt x="1191757" y="756167"/>
                  <a:pt x="1025644" y="687227"/>
                  <a:pt x="821595" y="740343"/>
                </a:cubicBezTo>
                <a:cubicBezTo>
                  <a:pt x="617546" y="793459"/>
                  <a:pt x="390451" y="681298"/>
                  <a:pt x="0" y="740343"/>
                </a:cubicBezTo>
                <a:cubicBezTo>
                  <a:pt x="-37258" y="602340"/>
                  <a:pt x="22327" y="525817"/>
                  <a:pt x="0" y="384978"/>
                </a:cubicBezTo>
                <a:cubicBezTo>
                  <a:pt x="-22327" y="244140"/>
                  <a:pt x="2188" y="165971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20470131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Design and Analysis of Algorithm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0EE97D-9576-5952-E421-45BFD336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82" y="941696"/>
            <a:ext cx="11982734" cy="5773003"/>
          </a:xfrm>
          <a:custGeom>
            <a:avLst/>
            <a:gdLst>
              <a:gd name="connsiteX0" fmla="*/ 0 w 11982734"/>
              <a:gd name="connsiteY0" fmla="*/ 0 h 5773003"/>
              <a:gd name="connsiteX1" fmla="*/ 479309 w 11982734"/>
              <a:gd name="connsiteY1" fmla="*/ 0 h 5773003"/>
              <a:gd name="connsiteX2" fmla="*/ 1318101 w 11982734"/>
              <a:gd name="connsiteY2" fmla="*/ 0 h 5773003"/>
              <a:gd name="connsiteX3" fmla="*/ 2037065 w 11982734"/>
              <a:gd name="connsiteY3" fmla="*/ 0 h 5773003"/>
              <a:gd name="connsiteX4" fmla="*/ 2516374 w 11982734"/>
              <a:gd name="connsiteY4" fmla="*/ 0 h 5773003"/>
              <a:gd name="connsiteX5" fmla="*/ 2756029 w 11982734"/>
              <a:gd name="connsiteY5" fmla="*/ 0 h 5773003"/>
              <a:gd name="connsiteX6" fmla="*/ 3235338 w 11982734"/>
              <a:gd name="connsiteY6" fmla="*/ 0 h 5773003"/>
              <a:gd name="connsiteX7" fmla="*/ 3954302 w 11982734"/>
              <a:gd name="connsiteY7" fmla="*/ 0 h 5773003"/>
              <a:gd name="connsiteX8" fmla="*/ 4793094 w 11982734"/>
              <a:gd name="connsiteY8" fmla="*/ 0 h 5773003"/>
              <a:gd name="connsiteX9" fmla="*/ 5032748 w 11982734"/>
              <a:gd name="connsiteY9" fmla="*/ 0 h 5773003"/>
              <a:gd name="connsiteX10" fmla="*/ 5272403 w 11982734"/>
              <a:gd name="connsiteY10" fmla="*/ 0 h 5773003"/>
              <a:gd name="connsiteX11" fmla="*/ 6111194 w 11982734"/>
              <a:gd name="connsiteY11" fmla="*/ 0 h 5773003"/>
              <a:gd name="connsiteX12" fmla="*/ 6350849 w 11982734"/>
              <a:gd name="connsiteY12" fmla="*/ 0 h 5773003"/>
              <a:gd name="connsiteX13" fmla="*/ 6949986 w 11982734"/>
              <a:gd name="connsiteY13" fmla="*/ 0 h 5773003"/>
              <a:gd name="connsiteX14" fmla="*/ 7309468 w 11982734"/>
              <a:gd name="connsiteY14" fmla="*/ 0 h 5773003"/>
              <a:gd name="connsiteX15" fmla="*/ 7668950 w 11982734"/>
              <a:gd name="connsiteY15" fmla="*/ 0 h 5773003"/>
              <a:gd name="connsiteX16" fmla="*/ 8028432 w 11982734"/>
              <a:gd name="connsiteY16" fmla="*/ 0 h 5773003"/>
              <a:gd name="connsiteX17" fmla="*/ 8387914 w 11982734"/>
              <a:gd name="connsiteY17" fmla="*/ 0 h 5773003"/>
              <a:gd name="connsiteX18" fmla="*/ 8867223 w 11982734"/>
              <a:gd name="connsiteY18" fmla="*/ 0 h 5773003"/>
              <a:gd name="connsiteX19" fmla="*/ 9226705 w 11982734"/>
              <a:gd name="connsiteY19" fmla="*/ 0 h 5773003"/>
              <a:gd name="connsiteX20" fmla="*/ 9706015 w 11982734"/>
              <a:gd name="connsiteY20" fmla="*/ 0 h 5773003"/>
              <a:gd name="connsiteX21" fmla="*/ 10424979 w 11982734"/>
              <a:gd name="connsiteY21" fmla="*/ 0 h 5773003"/>
              <a:gd name="connsiteX22" fmla="*/ 10784461 w 11982734"/>
              <a:gd name="connsiteY22" fmla="*/ 0 h 5773003"/>
              <a:gd name="connsiteX23" fmla="*/ 11024115 w 11982734"/>
              <a:gd name="connsiteY23" fmla="*/ 0 h 5773003"/>
              <a:gd name="connsiteX24" fmla="*/ 11982734 w 11982734"/>
              <a:gd name="connsiteY24" fmla="*/ 0 h 5773003"/>
              <a:gd name="connsiteX25" fmla="*/ 11982734 w 11982734"/>
              <a:gd name="connsiteY25" fmla="*/ 404110 h 5773003"/>
              <a:gd name="connsiteX26" fmla="*/ 11982734 w 11982734"/>
              <a:gd name="connsiteY26" fmla="*/ 808220 h 5773003"/>
              <a:gd name="connsiteX27" fmla="*/ 11982734 w 11982734"/>
              <a:gd name="connsiteY27" fmla="*/ 1270061 h 5773003"/>
              <a:gd name="connsiteX28" fmla="*/ 11982734 w 11982734"/>
              <a:gd name="connsiteY28" fmla="*/ 1847361 h 5773003"/>
              <a:gd name="connsiteX29" fmla="*/ 11982734 w 11982734"/>
              <a:gd name="connsiteY29" fmla="*/ 2482391 h 5773003"/>
              <a:gd name="connsiteX30" fmla="*/ 11982734 w 11982734"/>
              <a:gd name="connsiteY30" fmla="*/ 3001962 h 5773003"/>
              <a:gd name="connsiteX31" fmla="*/ 11982734 w 11982734"/>
              <a:gd name="connsiteY31" fmla="*/ 3463802 h 5773003"/>
              <a:gd name="connsiteX32" fmla="*/ 11982734 w 11982734"/>
              <a:gd name="connsiteY32" fmla="*/ 3925642 h 5773003"/>
              <a:gd name="connsiteX33" fmla="*/ 11982734 w 11982734"/>
              <a:gd name="connsiteY33" fmla="*/ 4560672 h 5773003"/>
              <a:gd name="connsiteX34" fmla="*/ 11982734 w 11982734"/>
              <a:gd name="connsiteY34" fmla="*/ 4964783 h 5773003"/>
              <a:gd name="connsiteX35" fmla="*/ 11982734 w 11982734"/>
              <a:gd name="connsiteY35" fmla="*/ 5773003 h 5773003"/>
              <a:gd name="connsiteX36" fmla="*/ 11383597 w 11982734"/>
              <a:gd name="connsiteY36" fmla="*/ 5773003 h 5773003"/>
              <a:gd name="connsiteX37" fmla="*/ 10544806 w 11982734"/>
              <a:gd name="connsiteY37" fmla="*/ 5773003 h 5773003"/>
              <a:gd name="connsiteX38" fmla="*/ 9945669 w 11982734"/>
              <a:gd name="connsiteY38" fmla="*/ 5773003 h 5773003"/>
              <a:gd name="connsiteX39" fmla="*/ 9706015 w 11982734"/>
              <a:gd name="connsiteY39" fmla="*/ 5773003 h 5773003"/>
              <a:gd name="connsiteX40" fmla="*/ 9466360 w 11982734"/>
              <a:gd name="connsiteY40" fmla="*/ 5773003 h 5773003"/>
              <a:gd name="connsiteX41" fmla="*/ 8627568 w 11982734"/>
              <a:gd name="connsiteY41" fmla="*/ 5773003 h 5773003"/>
              <a:gd name="connsiteX42" fmla="*/ 8148259 w 11982734"/>
              <a:gd name="connsiteY42" fmla="*/ 5773003 h 5773003"/>
              <a:gd name="connsiteX43" fmla="*/ 7309468 w 11982734"/>
              <a:gd name="connsiteY43" fmla="*/ 5773003 h 5773003"/>
              <a:gd name="connsiteX44" fmla="*/ 6710331 w 11982734"/>
              <a:gd name="connsiteY44" fmla="*/ 5773003 h 5773003"/>
              <a:gd name="connsiteX45" fmla="*/ 6470676 w 11982734"/>
              <a:gd name="connsiteY45" fmla="*/ 5773003 h 5773003"/>
              <a:gd name="connsiteX46" fmla="*/ 6111194 w 11982734"/>
              <a:gd name="connsiteY46" fmla="*/ 5773003 h 5773003"/>
              <a:gd name="connsiteX47" fmla="*/ 5631885 w 11982734"/>
              <a:gd name="connsiteY47" fmla="*/ 5773003 h 5773003"/>
              <a:gd name="connsiteX48" fmla="*/ 4912921 w 11982734"/>
              <a:gd name="connsiteY48" fmla="*/ 5773003 h 5773003"/>
              <a:gd name="connsiteX49" fmla="*/ 4193957 w 11982734"/>
              <a:gd name="connsiteY49" fmla="*/ 5773003 h 5773003"/>
              <a:gd name="connsiteX50" fmla="*/ 3594820 w 11982734"/>
              <a:gd name="connsiteY50" fmla="*/ 5773003 h 5773003"/>
              <a:gd name="connsiteX51" fmla="*/ 3115511 w 11982734"/>
              <a:gd name="connsiteY51" fmla="*/ 5773003 h 5773003"/>
              <a:gd name="connsiteX52" fmla="*/ 2276719 w 11982734"/>
              <a:gd name="connsiteY52" fmla="*/ 5773003 h 5773003"/>
              <a:gd name="connsiteX53" fmla="*/ 1677583 w 11982734"/>
              <a:gd name="connsiteY53" fmla="*/ 5773003 h 5773003"/>
              <a:gd name="connsiteX54" fmla="*/ 1318101 w 11982734"/>
              <a:gd name="connsiteY54" fmla="*/ 5773003 h 5773003"/>
              <a:gd name="connsiteX55" fmla="*/ 958619 w 11982734"/>
              <a:gd name="connsiteY55" fmla="*/ 5773003 h 5773003"/>
              <a:gd name="connsiteX56" fmla="*/ 718964 w 11982734"/>
              <a:gd name="connsiteY56" fmla="*/ 5773003 h 5773003"/>
              <a:gd name="connsiteX57" fmla="*/ 0 w 11982734"/>
              <a:gd name="connsiteY57" fmla="*/ 5773003 h 5773003"/>
              <a:gd name="connsiteX58" fmla="*/ 0 w 11982734"/>
              <a:gd name="connsiteY58" fmla="*/ 5311163 h 5773003"/>
              <a:gd name="connsiteX59" fmla="*/ 0 w 11982734"/>
              <a:gd name="connsiteY59" fmla="*/ 4849323 h 5773003"/>
              <a:gd name="connsiteX60" fmla="*/ 0 w 11982734"/>
              <a:gd name="connsiteY60" fmla="*/ 4214292 h 5773003"/>
              <a:gd name="connsiteX61" fmla="*/ 0 w 11982734"/>
              <a:gd name="connsiteY61" fmla="*/ 3579262 h 5773003"/>
              <a:gd name="connsiteX62" fmla="*/ 0 w 11982734"/>
              <a:gd name="connsiteY62" fmla="*/ 2944232 h 5773003"/>
              <a:gd name="connsiteX63" fmla="*/ 0 w 11982734"/>
              <a:gd name="connsiteY63" fmla="*/ 2540121 h 5773003"/>
              <a:gd name="connsiteX64" fmla="*/ 0 w 11982734"/>
              <a:gd name="connsiteY64" fmla="*/ 2078281 h 5773003"/>
              <a:gd name="connsiteX65" fmla="*/ 0 w 11982734"/>
              <a:gd name="connsiteY65" fmla="*/ 1443251 h 5773003"/>
              <a:gd name="connsiteX66" fmla="*/ 0 w 11982734"/>
              <a:gd name="connsiteY66" fmla="*/ 750490 h 5773003"/>
              <a:gd name="connsiteX67" fmla="*/ 0 w 11982734"/>
              <a:gd name="connsiteY67" fmla="*/ 0 h 5773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982734" h="5773003" fill="none" extrusionOk="0">
                <a:moveTo>
                  <a:pt x="0" y="0"/>
                </a:moveTo>
                <a:cubicBezTo>
                  <a:pt x="104855" y="-7002"/>
                  <a:pt x="383265" y="44624"/>
                  <a:pt x="479309" y="0"/>
                </a:cubicBezTo>
                <a:cubicBezTo>
                  <a:pt x="575353" y="-44624"/>
                  <a:pt x="982878" y="46932"/>
                  <a:pt x="1318101" y="0"/>
                </a:cubicBezTo>
                <a:cubicBezTo>
                  <a:pt x="1653324" y="-46932"/>
                  <a:pt x="1733345" y="18682"/>
                  <a:pt x="2037065" y="0"/>
                </a:cubicBezTo>
                <a:cubicBezTo>
                  <a:pt x="2340785" y="-18682"/>
                  <a:pt x="2283695" y="1936"/>
                  <a:pt x="2516374" y="0"/>
                </a:cubicBezTo>
                <a:cubicBezTo>
                  <a:pt x="2749053" y="-1936"/>
                  <a:pt x="2640972" y="6278"/>
                  <a:pt x="2756029" y="0"/>
                </a:cubicBezTo>
                <a:cubicBezTo>
                  <a:pt x="2871086" y="-6278"/>
                  <a:pt x="3104530" y="34086"/>
                  <a:pt x="3235338" y="0"/>
                </a:cubicBezTo>
                <a:cubicBezTo>
                  <a:pt x="3366146" y="-34086"/>
                  <a:pt x="3690344" y="65676"/>
                  <a:pt x="3954302" y="0"/>
                </a:cubicBezTo>
                <a:cubicBezTo>
                  <a:pt x="4218260" y="-65676"/>
                  <a:pt x="4528552" y="73320"/>
                  <a:pt x="4793094" y="0"/>
                </a:cubicBezTo>
                <a:cubicBezTo>
                  <a:pt x="5057636" y="-73320"/>
                  <a:pt x="4941172" y="2502"/>
                  <a:pt x="5032748" y="0"/>
                </a:cubicBezTo>
                <a:cubicBezTo>
                  <a:pt x="5124324" y="-2502"/>
                  <a:pt x="5167007" y="26054"/>
                  <a:pt x="5272403" y="0"/>
                </a:cubicBezTo>
                <a:cubicBezTo>
                  <a:pt x="5377800" y="-26054"/>
                  <a:pt x="5904478" y="59383"/>
                  <a:pt x="6111194" y="0"/>
                </a:cubicBezTo>
                <a:cubicBezTo>
                  <a:pt x="6317910" y="-59383"/>
                  <a:pt x="6288078" y="24190"/>
                  <a:pt x="6350849" y="0"/>
                </a:cubicBezTo>
                <a:cubicBezTo>
                  <a:pt x="6413620" y="-24190"/>
                  <a:pt x="6794579" y="57290"/>
                  <a:pt x="6949986" y="0"/>
                </a:cubicBezTo>
                <a:cubicBezTo>
                  <a:pt x="7105393" y="-57290"/>
                  <a:pt x="7135266" y="2306"/>
                  <a:pt x="7309468" y="0"/>
                </a:cubicBezTo>
                <a:cubicBezTo>
                  <a:pt x="7483670" y="-2306"/>
                  <a:pt x="7500079" y="28442"/>
                  <a:pt x="7668950" y="0"/>
                </a:cubicBezTo>
                <a:cubicBezTo>
                  <a:pt x="7837821" y="-28442"/>
                  <a:pt x="7854829" y="27338"/>
                  <a:pt x="8028432" y="0"/>
                </a:cubicBezTo>
                <a:cubicBezTo>
                  <a:pt x="8202035" y="-27338"/>
                  <a:pt x="8232764" y="8685"/>
                  <a:pt x="8387914" y="0"/>
                </a:cubicBezTo>
                <a:cubicBezTo>
                  <a:pt x="8543064" y="-8685"/>
                  <a:pt x="8634869" y="222"/>
                  <a:pt x="8867223" y="0"/>
                </a:cubicBezTo>
                <a:cubicBezTo>
                  <a:pt x="9099577" y="-222"/>
                  <a:pt x="9074841" y="12700"/>
                  <a:pt x="9226705" y="0"/>
                </a:cubicBezTo>
                <a:cubicBezTo>
                  <a:pt x="9378569" y="-12700"/>
                  <a:pt x="9599868" y="47541"/>
                  <a:pt x="9706015" y="0"/>
                </a:cubicBezTo>
                <a:cubicBezTo>
                  <a:pt x="9812162" y="-47541"/>
                  <a:pt x="10258066" y="52143"/>
                  <a:pt x="10424979" y="0"/>
                </a:cubicBezTo>
                <a:cubicBezTo>
                  <a:pt x="10591892" y="-52143"/>
                  <a:pt x="10661117" y="1254"/>
                  <a:pt x="10784461" y="0"/>
                </a:cubicBezTo>
                <a:cubicBezTo>
                  <a:pt x="10907805" y="-1254"/>
                  <a:pt x="10948951" y="27930"/>
                  <a:pt x="11024115" y="0"/>
                </a:cubicBezTo>
                <a:cubicBezTo>
                  <a:pt x="11099279" y="-27930"/>
                  <a:pt x="11769643" y="95031"/>
                  <a:pt x="11982734" y="0"/>
                </a:cubicBezTo>
                <a:cubicBezTo>
                  <a:pt x="11992909" y="87884"/>
                  <a:pt x="11960521" y="251400"/>
                  <a:pt x="11982734" y="404110"/>
                </a:cubicBezTo>
                <a:cubicBezTo>
                  <a:pt x="12004947" y="556820"/>
                  <a:pt x="11968507" y="652265"/>
                  <a:pt x="11982734" y="808220"/>
                </a:cubicBezTo>
                <a:cubicBezTo>
                  <a:pt x="11996961" y="964175"/>
                  <a:pt x="11975276" y="1113779"/>
                  <a:pt x="11982734" y="1270061"/>
                </a:cubicBezTo>
                <a:cubicBezTo>
                  <a:pt x="11990192" y="1426343"/>
                  <a:pt x="11975487" y="1600781"/>
                  <a:pt x="11982734" y="1847361"/>
                </a:cubicBezTo>
                <a:cubicBezTo>
                  <a:pt x="11989981" y="2093941"/>
                  <a:pt x="11961309" y="2246232"/>
                  <a:pt x="11982734" y="2482391"/>
                </a:cubicBezTo>
                <a:cubicBezTo>
                  <a:pt x="12004159" y="2718550"/>
                  <a:pt x="11942988" y="2768786"/>
                  <a:pt x="11982734" y="3001962"/>
                </a:cubicBezTo>
                <a:cubicBezTo>
                  <a:pt x="12022480" y="3235138"/>
                  <a:pt x="11961335" y="3370720"/>
                  <a:pt x="11982734" y="3463802"/>
                </a:cubicBezTo>
                <a:cubicBezTo>
                  <a:pt x="12004133" y="3556884"/>
                  <a:pt x="11958977" y="3745101"/>
                  <a:pt x="11982734" y="3925642"/>
                </a:cubicBezTo>
                <a:cubicBezTo>
                  <a:pt x="12006491" y="4106183"/>
                  <a:pt x="11932562" y="4386428"/>
                  <a:pt x="11982734" y="4560672"/>
                </a:cubicBezTo>
                <a:cubicBezTo>
                  <a:pt x="12032906" y="4734916"/>
                  <a:pt x="11974148" y="4799874"/>
                  <a:pt x="11982734" y="4964783"/>
                </a:cubicBezTo>
                <a:cubicBezTo>
                  <a:pt x="11991320" y="5129692"/>
                  <a:pt x="11944908" y="5561786"/>
                  <a:pt x="11982734" y="5773003"/>
                </a:cubicBezTo>
                <a:cubicBezTo>
                  <a:pt x="11766762" y="5830548"/>
                  <a:pt x="11513111" y="5727663"/>
                  <a:pt x="11383597" y="5773003"/>
                </a:cubicBezTo>
                <a:cubicBezTo>
                  <a:pt x="11254083" y="5818343"/>
                  <a:pt x="10870491" y="5731192"/>
                  <a:pt x="10544806" y="5773003"/>
                </a:cubicBezTo>
                <a:cubicBezTo>
                  <a:pt x="10219121" y="5814814"/>
                  <a:pt x="10068888" y="5710442"/>
                  <a:pt x="9945669" y="5773003"/>
                </a:cubicBezTo>
                <a:cubicBezTo>
                  <a:pt x="9822450" y="5835564"/>
                  <a:pt x="9821368" y="5759373"/>
                  <a:pt x="9706015" y="5773003"/>
                </a:cubicBezTo>
                <a:cubicBezTo>
                  <a:pt x="9590662" y="5786633"/>
                  <a:pt x="9539468" y="5747915"/>
                  <a:pt x="9466360" y="5773003"/>
                </a:cubicBezTo>
                <a:cubicBezTo>
                  <a:pt x="9393252" y="5798091"/>
                  <a:pt x="8907080" y="5677052"/>
                  <a:pt x="8627568" y="5773003"/>
                </a:cubicBezTo>
                <a:cubicBezTo>
                  <a:pt x="8348056" y="5868954"/>
                  <a:pt x="8377782" y="5736479"/>
                  <a:pt x="8148259" y="5773003"/>
                </a:cubicBezTo>
                <a:cubicBezTo>
                  <a:pt x="7918736" y="5809527"/>
                  <a:pt x="7692124" y="5699567"/>
                  <a:pt x="7309468" y="5773003"/>
                </a:cubicBezTo>
                <a:cubicBezTo>
                  <a:pt x="6926812" y="5846439"/>
                  <a:pt x="6918789" y="5719821"/>
                  <a:pt x="6710331" y="5773003"/>
                </a:cubicBezTo>
                <a:cubicBezTo>
                  <a:pt x="6501873" y="5826185"/>
                  <a:pt x="6558009" y="5747720"/>
                  <a:pt x="6470676" y="5773003"/>
                </a:cubicBezTo>
                <a:cubicBezTo>
                  <a:pt x="6383343" y="5798286"/>
                  <a:pt x="6185012" y="5744365"/>
                  <a:pt x="6111194" y="5773003"/>
                </a:cubicBezTo>
                <a:cubicBezTo>
                  <a:pt x="6037376" y="5801641"/>
                  <a:pt x="5734484" y="5758373"/>
                  <a:pt x="5631885" y="5773003"/>
                </a:cubicBezTo>
                <a:cubicBezTo>
                  <a:pt x="5529286" y="5787633"/>
                  <a:pt x="5220880" y="5754515"/>
                  <a:pt x="4912921" y="5773003"/>
                </a:cubicBezTo>
                <a:cubicBezTo>
                  <a:pt x="4604962" y="5791491"/>
                  <a:pt x="4537401" y="5724218"/>
                  <a:pt x="4193957" y="5773003"/>
                </a:cubicBezTo>
                <a:cubicBezTo>
                  <a:pt x="3850513" y="5821788"/>
                  <a:pt x="3767028" y="5704975"/>
                  <a:pt x="3594820" y="5773003"/>
                </a:cubicBezTo>
                <a:cubicBezTo>
                  <a:pt x="3422612" y="5841031"/>
                  <a:pt x="3323112" y="5754226"/>
                  <a:pt x="3115511" y="5773003"/>
                </a:cubicBezTo>
                <a:cubicBezTo>
                  <a:pt x="2907910" y="5791780"/>
                  <a:pt x="2683569" y="5763957"/>
                  <a:pt x="2276719" y="5773003"/>
                </a:cubicBezTo>
                <a:cubicBezTo>
                  <a:pt x="1869869" y="5782049"/>
                  <a:pt x="1971654" y="5754710"/>
                  <a:pt x="1677583" y="5773003"/>
                </a:cubicBezTo>
                <a:cubicBezTo>
                  <a:pt x="1383512" y="5791296"/>
                  <a:pt x="1394837" y="5737803"/>
                  <a:pt x="1318101" y="5773003"/>
                </a:cubicBezTo>
                <a:cubicBezTo>
                  <a:pt x="1241365" y="5808203"/>
                  <a:pt x="1080770" y="5738374"/>
                  <a:pt x="958619" y="5773003"/>
                </a:cubicBezTo>
                <a:cubicBezTo>
                  <a:pt x="836468" y="5807632"/>
                  <a:pt x="801697" y="5766892"/>
                  <a:pt x="718964" y="5773003"/>
                </a:cubicBezTo>
                <a:cubicBezTo>
                  <a:pt x="636231" y="5779114"/>
                  <a:pt x="333544" y="5717409"/>
                  <a:pt x="0" y="5773003"/>
                </a:cubicBezTo>
                <a:cubicBezTo>
                  <a:pt x="-33564" y="5603632"/>
                  <a:pt x="43592" y="5416860"/>
                  <a:pt x="0" y="5311163"/>
                </a:cubicBezTo>
                <a:cubicBezTo>
                  <a:pt x="-43592" y="5205466"/>
                  <a:pt x="44076" y="4992517"/>
                  <a:pt x="0" y="4849323"/>
                </a:cubicBezTo>
                <a:cubicBezTo>
                  <a:pt x="-44076" y="4706129"/>
                  <a:pt x="46389" y="4428669"/>
                  <a:pt x="0" y="4214292"/>
                </a:cubicBezTo>
                <a:cubicBezTo>
                  <a:pt x="-46389" y="3999915"/>
                  <a:pt x="30820" y="3891302"/>
                  <a:pt x="0" y="3579262"/>
                </a:cubicBezTo>
                <a:cubicBezTo>
                  <a:pt x="-30820" y="3267222"/>
                  <a:pt x="60023" y="3253104"/>
                  <a:pt x="0" y="2944232"/>
                </a:cubicBezTo>
                <a:cubicBezTo>
                  <a:pt x="-60023" y="2635360"/>
                  <a:pt x="45272" y="2716137"/>
                  <a:pt x="0" y="2540121"/>
                </a:cubicBezTo>
                <a:cubicBezTo>
                  <a:pt x="-45272" y="2364105"/>
                  <a:pt x="35422" y="2216282"/>
                  <a:pt x="0" y="2078281"/>
                </a:cubicBezTo>
                <a:cubicBezTo>
                  <a:pt x="-35422" y="1940280"/>
                  <a:pt x="45657" y="1754959"/>
                  <a:pt x="0" y="1443251"/>
                </a:cubicBezTo>
                <a:cubicBezTo>
                  <a:pt x="-45657" y="1131543"/>
                  <a:pt x="74256" y="981689"/>
                  <a:pt x="0" y="750490"/>
                </a:cubicBezTo>
                <a:cubicBezTo>
                  <a:pt x="-74256" y="519291"/>
                  <a:pt x="29159" y="165368"/>
                  <a:pt x="0" y="0"/>
                </a:cubicBezTo>
                <a:close/>
              </a:path>
              <a:path w="11982734" h="5773003" stroke="0" extrusionOk="0">
                <a:moveTo>
                  <a:pt x="0" y="0"/>
                </a:moveTo>
                <a:cubicBezTo>
                  <a:pt x="146572" y="-9974"/>
                  <a:pt x="331367" y="36576"/>
                  <a:pt x="479309" y="0"/>
                </a:cubicBezTo>
                <a:cubicBezTo>
                  <a:pt x="627251" y="-36576"/>
                  <a:pt x="657877" y="8519"/>
                  <a:pt x="718964" y="0"/>
                </a:cubicBezTo>
                <a:cubicBezTo>
                  <a:pt x="780051" y="-8519"/>
                  <a:pt x="1389619" y="71279"/>
                  <a:pt x="1557755" y="0"/>
                </a:cubicBezTo>
                <a:cubicBezTo>
                  <a:pt x="1725891" y="-71279"/>
                  <a:pt x="1841115" y="49131"/>
                  <a:pt x="2037065" y="0"/>
                </a:cubicBezTo>
                <a:cubicBezTo>
                  <a:pt x="2233015" y="-49131"/>
                  <a:pt x="2287588" y="2498"/>
                  <a:pt x="2516374" y="0"/>
                </a:cubicBezTo>
                <a:cubicBezTo>
                  <a:pt x="2745160" y="-2498"/>
                  <a:pt x="2966798" y="3353"/>
                  <a:pt x="3355166" y="0"/>
                </a:cubicBezTo>
                <a:cubicBezTo>
                  <a:pt x="3743534" y="-3353"/>
                  <a:pt x="3564506" y="40027"/>
                  <a:pt x="3714648" y="0"/>
                </a:cubicBezTo>
                <a:cubicBezTo>
                  <a:pt x="3864790" y="-40027"/>
                  <a:pt x="4307440" y="35911"/>
                  <a:pt x="4553439" y="0"/>
                </a:cubicBezTo>
                <a:cubicBezTo>
                  <a:pt x="4799438" y="-35911"/>
                  <a:pt x="5204985" y="61622"/>
                  <a:pt x="5392230" y="0"/>
                </a:cubicBezTo>
                <a:cubicBezTo>
                  <a:pt x="5579475" y="-61622"/>
                  <a:pt x="5856514" y="687"/>
                  <a:pt x="5991367" y="0"/>
                </a:cubicBezTo>
                <a:cubicBezTo>
                  <a:pt x="6126220" y="-687"/>
                  <a:pt x="6558076" y="34486"/>
                  <a:pt x="6830158" y="0"/>
                </a:cubicBezTo>
                <a:cubicBezTo>
                  <a:pt x="7102240" y="-34486"/>
                  <a:pt x="7173850" y="12394"/>
                  <a:pt x="7309468" y="0"/>
                </a:cubicBezTo>
                <a:cubicBezTo>
                  <a:pt x="7445086" y="-12394"/>
                  <a:pt x="7614533" y="49018"/>
                  <a:pt x="7788777" y="0"/>
                </a:cubicBezTo>
                <a:cubicBezTo>
                  <a:pt x="7963021" y="-49018"/>
                  <a:pt x="8156695" y="65763"/>
                  <a:pt x="8507741" y="0"/>
                </a:cubicBezTo>
                <a:cubicBezTo>
                  <a:pt x="8858787" y="-65763"/>
                  <a:pt x="8804425" y="5162"/>
                  <a:pt x="8987051" y="0"/>
                </a:cubicBezTo>
                <a:cubicBezTo>
                  <a:pt x="9169677" y="-5162"/>
                  <a:pt x="9429632" y="69660"/>
                  <a:pt x="9825842" y="0"/>
                </a:cubicBezTo>
                <a:cubicBezTo>
                  <a:pt x="10222052" y="-69660"/>
                  <a:pt x="10373773" y="93865"/>
                  <a:pt x="10664633" y="0"/>
                </a:cubicBezTo>
                <a:cubicBezTo>
                  <a:pt x="10955493" y="-93865"/>
                  <a:pt x="11078367" y="31396"/>
                  <a:pt x="11263770" y="0"/>
                </a:cubicBezTo>
                <a:cubicBezTo>
                  <a:pt x="11449173" y="-31396"/>
                  <a:pt x="11820067" y="48408"/>
                  <a:pt x="11982734" y="0"/>
                </a:cubicBezTo>
                <a:cubicBezTo>
                  <a:pt x="11992802" y="199604"/>
                  <a:pt x="11965861" y="247828"/>
                  <a:pt x="11982734" y="404110"/>
                </a:cubicBezTo>
                <a:cubicBezTo>
                  <a:pt x="11999607" y="560392"/>
                  <a:pt x="11949316" y="682204"/>
                  <a:pt x="11982734" y="865950"/>
                </a:cubicBezTo>
                <a:cubicBezTo>
                  <a:pt x="12016152" y="1049696"/>
                  <a:pt x="11913347" y="1295400"/>
                  <a:pt x="11982734" y="1500981"/>
                </a:cubicBezTo>
                <a:cubicBezTo>
                  <a:pt x="12052121" y="1706562"/>
                  <a:pt x="11926254" y="1875385"/>
                  <a:pt x="11982734" y="2020551"/>
                </a:cubicBezTo>
                <a:cubicBezTo>
                  <a:pt x="12039214" y="2165717"/>
                  <a:pt x="11953234" y="2313577"/>
                  <a:pt x="11982734" y="2482391"/>
                </a:cubicBezTo>
                <a:cubicBezTo>
                  <a:pt x="12012234" y="2651205"/>
                  <a:pt x="11967997" y="2863782"/>
                  <a:pt x="11982734" y="3117422"/>
                </a:cubicBezTo>
                <a:cubicBezTo>
                  <a:pt x="11997471" y="3371062"/>
                  <a:pt x="11972210" y="3432106"/>
                  <a:pt x="11982734" y="3694722"/>
                </a:cubicBezTo>
                <a:cubicBezTo>
                  <a:pt x="11993258" y="3957338"/>
                  <a:pt x="11941607" y="4104802"/>
                  <a:pt x="11982734" y="4272022"/>
                </a:cubicBezTo>
                <a:cubicBezTo>
                  <a:pt x="12023861" y="4439242"/>
                  <a:pt x="11930513" y="4768631"/>
                  <a:pt x="11982734" y="4964783"/>
                </a:cubicBezTo>
                <a:cubicBezTo>
                  <a:pt x="12034955" y="5160935"/>
                  <a:pt x="11899634" y="5565029"/>
                  <a:pt x="11982734" y="5773003"/>
                </a:cubicBezTo>
                <a:cubicBezTo>
                  <a:pt x="11869200" y="5790382"/>
                  <a:pt x="11832453" y="5744568"/>
                  <a:pt x="11743079" y="5773003"/>
                </a:cubicBezTo>
                <a:cubicBezTo>
                  <a:pt x="11653705" y="5801438"/>
                  <a:pt x="11185353" y="5770003"/>
                  <a:pt x="11024115" y="5773003"/>
                </a:cubicBezTo>
                <a:cubicBezTo>
                  <a:pt x="10862877" y="5776003"/>
                  <a:pt x="10853953" y="5771514"/>
                  <a:pt x="10784461" y="5773003"/>
                </a:cubicBezTo>
                <a:cubicBezTo>
                  <a:pt x="10714969" y="5774492"/>
                  <a:pt x="10422640" y="5687013"/>
                  <a:pt x="10065497" y="5773003"/>
                </a:cubicBezTo>
                <a:cubicBezTo>
                  <a:pt x="9708354" y="5858993"/>
                  <a:pt x="9832080" y="5761464"/>
                  <a:pt x="9706015" y="5773003"/>
                </a:cubicBezTo>
                <a:cubicBezTo>
                  <a:pt x="9579950" y="5784542"/>
                  <a:pt x="9541254" y="5762485"/>
                  <a:pt x="9466360" y="5773003"/>
                </a:cubicBezTo>
                <a:cubicBezTo>
                  <a:pt x="9391467" y="5783521"/>
                  <a:pt x="9243971" y="5757134"/>
                  <a:pt x="9106878" y="5773003"/>
                </a:cubicBezTo>
                <a:cubicBezTo>
                  <a:pt x="8969785" y="5788872"/>
                  <a:pt x="8622167" y="5727236"/>
                  <a:pt x="8387914" y="5773003"/>
                </a:cubicBezTo>
                <a:cubicBezTo>
                  <a:pt x="8153661" y="5818770"/>
                  <a:pt x="8113066" y="5751515"/>
                  <a:pt x="8028432" y="5773003"/>
                </a:cubicBezTo>
                <a:cubicBezTo>
                  <a:pt x="7943798" y="5794491"/>
                  <a:pt x="7864915" y="5766165"/>
                  <a:pt x="7788777" y="5773003"/>
                </a:cubicBezTo>
                <a:cubicBezTo>
                  <a:pt x="7712639" y="5779841"/>
                  <a:pt x="7561109" y="5760159"/>
                  <a:pt x="7429295" y="5773003"/>
                </a:cubicBezTo>
                <a:cubicBezTo>
                  <a:pt x="7297481" y="5785847"/>
                  <a:pt x="7097895" y="5728756"/>
                  <a:pt x="6949986" y="5773003"/>
                </a:cubicBezTo>
                <a:cubicBezTo>
                  <a:pt x="6802077" y="5817250"/>
                  <a:pt x="6540584" y="5754098"/>
                  <a:pt x="6350849" y="5773003"/>
                </a:cubicBezTo>
                <a:cubicBezTo>
                  <a:pt x="6161114" y="5791908"/>
                  <a:pt x="6100966" y="5732926"/>
                  <a:pt x="5991367" y="5773003"/>
                </a:cubicBezTo>
                <a:cubicBezTo>
                  <a:pt x="5881768" y="5813080"/>
                  <a:pt x="5391236" y="5677673"/>
                  <a:pt x="5152576" y="5773003"/>
                </a:cubicBezTo>
                <a:cubicBezTo>
                  <a:pt x="4913916" y="5868333"/>
                  <a:pt x="4760081" y="5749436"/>
                  <a:pt x="4553439" y="5773003"/>
                </a:cubicBezTo>
                <a:cubicBezTo>
                  <a:pt x="4346797" y="5796570"/>
                  <a:pt x="4057962" y="5696365"/>
                  <a:pt x="3714648" y="5773003"/>
                </a:cubicBezTo>
                <a:cubicBezTo>
                  <a:pt x="3371334" y="5849641"/>
                  <a:pt x="3272018" y="5737032"/>
                  <a:pt x="2995683" y="5773003"/>
                </a:cubicBezTo>
                <a:cubicBezTo>
                  <a:pt x="2719348" y="5808974"/>
                  <a:pt x="2710399" y="5739210"/>
                  <a:pt x="2516374" y="5773003"/>
                </a:cubicBezTo>
                <a:cubicBezTo>
                  <a:pt x="2322349" y="5806796"/>
                  <a:pt x="1970241" y="5689863"/>
                  <a:pt x="1797410" y="5773003"/>
                </a:cubicBezTo>
                <a:cubicBezTo>
                  <a:pt x="1624579" y="5856143"/>
                  <a:pt x="1543188" y="5731120"/>
                  <a:pt x="1437928" y="5773003"/>
                </a:cubicBezTo>
                <a:cubicBezTo>
                  <a:pt x="1332668" y="5814886"/>
                  <a:pt x="1005756" y="5757083"/>
                  <a:pt x="838791" y="5773003"/>
                </a:cubicBezTo>
                <a:cubicBezTo>
                  <a:pt x="671826" y="5788923"/>
                  <a:pt x="657350" y="5767446"/>
                  <a:pt x="599137" y="5773003"/>
                </a:cubicBezTo>
                <a:cubicBezTo>
                  <a:pt x="540924" y="5778560"/>
                  <a:pt x="153022" y="5715062"/>
                  <a:pt x="0" y="5773003"/>
                </a:cubicBezTo>
                <a:cubicBezTo>
                  <a:pt x="-37502" y="5511913"/>
                  <a:pt x="14423" y="5314223"/>
                  <a:pt x="0" y="5195703"/>
                </a:cubicBezTo>
                <a:cubicBezTo>
                  <a:pt x="-14423" y="5077183"/>
                  <a:pt x="62569" y="4821223"/>
                  <a:pt x="0" y="4560672"/>
                </a:cubicBezTo>
                <a:cubicBezTo>
                  <a:pt x="-62569" y="4300121"/>
                  <a:pt x="36446" y="4213616"/>
                  <a:pt x="0" y="3925642"/>
                </a:cubicBezTo>
                <a:cubicBezTo>
                  <a:pt x="-36446" y="3637668"/>
                  <a:pt x="118" y="3663403"/>
                  <a:pt x="0" y="3463802"/>
                </a:cubicBezTo>
                <a:cubicBezTo>
                  <a:pt x="-118" y="3264201"/>
                  <a:pt x="5548" y="2955952"/>
                  <a:pt x="0" y="2771041"/>
                </a:cubicBezTo>
                <a:cubicBezTo>
                  <a:pt x="-5548" y="2586130"/>
                  <a:pt x="55755" y="2456246"/>
                  <a:pt x="0" y="2193741"/>
                </a:cubicBezTo>
                <a:cubicBezTo>
                  <a:pt x="-55755" y="1931236"/>
                  <a:pt x="5399" y="1977746"/>
                  <a:pt x="0" y="1789631"/>
                </a:cubicBezTo>
                <a:cubicBezTo>
                  <a:pt x="-5399" y="1601516"/>
                  <a:pt x="6880" y="1438190"/>
                  <a:pt x="0" y="1212331"/>
                </a:cubicBezTo>
                <a:cubicBezTo>
                  <a:pt x="-6880" y="986472"/>
                  <a:pt x="56790" y="935153"/>
                  <a:pt x="0" y="692760"/>
                </a:cubicBezTo>
                <a:cubicBezTo>
                  <a:pt x="-56790" y="450367"/>
                  <a:pt x="34317" y="156321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marR="0" lvl="0" indent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40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for Fundamental graphs</a:t>
            </a:r>
            <a:endParaRPr lang="en-GB" sz="6600" b="1" dirty="0"/>
          </a:p>
          <a:p>
            <a:pPr marL="0" indent="0">
              <a:buNone/>
            </a:pPr>
            <a:r>
              <a:rPr lang="en-GB" dirty="0"/>
              <a:t>Prepared by: Misganaw A.(MSC.)</a:t>
            </a:r>
          </a:p>
          <a:p>
            <a:pPr marL="0" indent="0">
              <a:buNone/>
            </a:pPr>
            <a:r>
              <a:rPr lang="en-GB" sz="2000" dirty="0"/>
              <a:t>Email: </a:t>
            </a:r>
            <a:r>
              <a:rPr lang="en-GB" sz="2000" dirty="0">
                <a:hlinkClick r:id="rId2"/>
              </a:rPr>
              <a:t>mail@ethioptec.com/ethiomisgie@gmail.com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Website : </a:t>
            </a:r>
            <a:r>
              <a:rPr lang="en-GB" sz="2000" dirty="0">
                <a:hlinkClick r:id="rId3"/>
              </a:rPr>
              <a:t>https://ethioptec.com</a:t>
            </a:r>
            <a:r>
              <a:rPr lang="en-GB" sz="2000" dirty="0"/>
              <a:t> or </a:t>
            </a:r>
            <a:r>
              <a:rPr lang="en-GB" sz="2000" dirty="0">
                <a:hlinkClick r:id="rId4"/>
              </a:rPr>
              <a:t>https://info.ethioptec.com</a:t>
            </a:r>
            <a:r>
              <a:rPr lang="en-GB" sz="2000" dirty="0"/>
              <a:t> </a:t>
            </a:r>
          </a:p>
          <a:p>
            <a:pPr marL="0" indent="0">
              <a:buNone/>
            </a:pPr>
            <a:r>
              <a:rPr lang="en-GB" sz="2000" dirty="0"/>
              <a:t>Telegram: </a:t>
            </a:r>
            <a:r>
              <a:rPr lang="en-GB" sz="2000" dirty="0">
                <a:hlinkClick r:id="rId5"/>
              </a:rPr>
              <a:t>https://t.me/ethiop_computing</a:t>
            </a:r>
            <a:r>
              <a:rPr lang="en-GB" sz="20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685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80862-3A28-5821-4821-2C778ACC7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F50747-88AB-4C69-D3FF-1072785CF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for Fundamental graphs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CF0A3F-DBF7-3B91-E7FC-07D3366E9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63ED0B-9A86-74AA-E457-21E134E22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81" y="1109662"/>
            <a:ext cx="7092288" cy="549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08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5FE7B-2405-EA4B-1A59-7485F6C85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4E2642-ECB1-029A-C3F1-6ED484B77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for Fundamental graphs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1D11CA-C4A6-85DC-FEA7-89EB563AC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81B3C4-0693-EE3A-390C-9A23306DC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81" y="1117978"/>
            <a:ext cx="7310652" cy="529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15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953E1-CF8B-31EA-E249-3B642CB91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872BA4-7BA2-B3F6-4090-046EC82EB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for Fundamental graphs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860D02-5713-C993-D8C3-8E181B54D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9D37EB-0CAC-316B-15E8-488186F80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80" y="1069429"/>
            <a:ext cx="7720086" cy="545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69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2565F-CE03-C50E-E3EB-53D44204A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96910C-9837-DCE9-78D5-0C220425F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for Fundamental graphs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7D0F69-7024-3FC2-6252-19E787A42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AB038B-7499-4798-2742-A3CB50C44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80" y="941695"/>
            <a:ext cx="9367823" cy="33437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D0C9AA-BA4E-A6B0-4CBE-EEFF1D724AA5}"/>
              </a:ext>
            </a:extLst>
          </p:cNvPr>
          <p:cNvSpPr txBox="1"/>
          <p:nvPr/>
        </p:nvSpPr>
        <p:spPr>
          <a:xfrm>
            <a:off x="545910" y="4620105"/>
            <a:ext cx="10536071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 this stage, we are left with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 unmarked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unvisited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nodes. But as per the algorithm we keep on </a:t>
            </a:r>
            <a:r>
              <a:rPr lang="en-US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dequeuing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order to get all unvisited nodes. When the queue gets </a:t>
            </a:r>
            <a:r>
              <a:rPr lang="en-US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emptied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the program is over.</a:t>
            </a:r>
          </a:p>
        </p:txBody>
      </p:sp>
    </p:spTree>
    <p:extLst>
      <p:ext uri="{BB962C8B-B14F-4D97-AF65-F5344CB8AC3E}">
        <p14:creationId xmlns:p14="http://schemas.microsoft.com/office/powerpoint/2010/main" val="3725815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7537D-BDB5-4FF3-1D01-150F74C7C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EBE0A0-FF7A-69BD-0B57-5FFC93172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for Fundamental graphs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1E51F4-C1ED-1983-5915-962009F9E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n-GB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Let us observe the following graph. The we will perform </a:t>
            </a:r>
            <a:r>
              <a:rPr lang="en-GB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BFS</a:t>
            </a:r>
            <a:r>
              <a:rPr lang="en-GB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based on this </a:t>
            </a:r>
            <a:r>
              <a:rPr lang="en-GB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graph.s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E8F154-45D5-A8BB-DB41-E1781B4DA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616" y="1787074"/>
            <a:ext cx="3699403" cy="27985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EAC081-0B20-AB9C-C276-33A101EAEEF9}"/>
              </a:ext>
            </a:extLst>
          </p:cNvPr>
          <p:cNvSpPr txBox="1"/>
          <p:nvPr/>
        </p:nvSpPr>
        <p:spPr>
          <a:xfrm>
            <a:off x="658645" y="1580737"/>
            <a:ext cx="7324300" cy="3696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Starting at </a:t>
            </a:r>
            <a:r>
              <a:rPr lang="en-GB" sz="2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vertex 'V' </a:t>
            </a:r>
            <a:r>
              <a:rPr lang="en-GB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marking it as visited, </a:t>
            </a:r>
            <a:r>
              <a:rPr lang="en-GB" sz="2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BFS</a:t>
            </a:r>
            <a:r>
              <a:rPr lang="en-GB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differs from </a:t>
            </a:r>
            <a:r>
              <a:rPr lang="en-GB" sz="2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DFS</a:t>
            </a:r>
            <a:r>
              <a:rPr lang="en-GB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that all unvisited vertices adjacent to V are visited next.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Then unvisited vertices adjacent to there vertices are visited and so on.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breadth first search beginning at vertex </a:t>
            </a:r>
            <a:r>
              <a:rPr lang="en-GB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the graph would first visit </a:t>
            </a:r>
            <a:r>
              <a:rPr lang="en-GB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and then 2 and 3</a:t>
            </a:r>
            <a:r>
              <a:rPr lang="en-GB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3E3502-5419-0E39-9FC7-F59AC31C576F}"/>
              </a:ext>
            </a:extLst>
          </p:cNvPr>
          <p:cNvSpPr txBox="1"/>
          <p:nvPr/>
        </p:nvSpPr>
        <p:spPr>
          <a:xfrm>
            <a:off x="739895" y="5277262"/>
            <a:ext cx="11038123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Next vertices </a:t>
            </a:r>
            <a:r>
              <a:rPr lang="en-GB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4, 5, 6 and 7 </a:t>
            </a:r>
            <a:r>
              <a:rPr lang="en-GB" sz="2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will be visited and finally </a:t>
            </a:r>
            <a:r>
              <a:rPr lang="en-GB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sz="2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spanning trees obtained using BFS are called Breadth first spanning trees.</a:t>
            </a:r>
          </a:p>
          <a:p>
            <a:pPr algn="just">
              <a:lnSpc>
                <a:spcPct val="15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379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43CAF-B9C6-E00B-5F5E-38770B434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6C0BB5-EB24-6B4D-DF0E-5D3613E1B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for Fundamental graphs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D20161-571E-131C-4FDC-89E390D76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n-GB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Tree Traversal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Traversal is a process to visit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the nodes of a tree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may print their values too.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always start from the root (head) node.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is, we cannot randomly access a node in a tree. </a:t>
            </a:r>
          </a:p>
          <a:p>
            <a:pPr marL="0" marR="0" indent="0" algn="just">
              <a:lnSpc>
                <a:spcPct val="150000"/>
              </a:lnSpc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 are three ways which we use to traverse a tree </a:t>
            </a:r>
          </a:p>
          <a:p>
            <a:pPr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en-US" sz="20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In-order Traversal   </a:t>
            </a:r>
            <a:r>
              <a:rPr lang="en-US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L… Root …. R</a:t>
            </a:r>
          </a:p>
          <a:p>
            <a:pPr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en-US" sz="20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Pre-order Traversal   </a:t>
            </a:r>
            <a:r>
              <a:rPr lang="en-US" sz="26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Root …. L… R</a:t>
            </a:r>
          </a:p>
          <a:p>
            <a:pPr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en-US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Post-order Traversal  </a:t>
            </a:r>
            <a:r>
              <a:rPr lang="en-US" sz="26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L… R … Root</a:t>
            </a:r>
            <a:endParaRPr lang="en-US" sz="2000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50000"/>
              </a:lnSpc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Generally, we traverse a tree to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search or locate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given item or key in the tree or to print all the values it contains.</a:t>
            </a: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759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F8BD9-AA87-ACE2-AF0F-45570714F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9C441A-2718-9DBF-214B-07F69F0FA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for Fundamental graphs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621AFA-CE2E-0907-5665-8B5EC1F41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n-GB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order travers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this traversal method, the </a:t>
            </a:r>
            <a:r>
              <a:rPr lang="en-US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left subtree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visited first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then the </a:t>
            </a:r>
            <a:r>
              <a:rPr lang="en-US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root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later the </a:t>
            </a:r>
            <a:r>
              <a:rPr lang="en-US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right sub-tree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We should always remember that every node may represent a subtree itself.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a binary tree is traversed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in-order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the output will produce sorted key values in an ascending order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In-order Traversal">
            <a:extLst>
              <a:ext uri="{FF2B5EF4-FFF2-40B4-BE49-F238E27FC236}">
                <a16:creationId xmlns:a16="http://schemas.microsoft.com/office/drawing/2014/main" id="{54D29609-B055-A0A4-C279-601D8B887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1" y="3869141"/>
            <a:ext cx="3409946" cy="27636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454FFB-6766-3158-188C-C251772BB14C}"/>
              </a:ext>
            </a:extLst>
          </p:cNvPr>
          <p:cNvSpPr txBox="1"/>
          <p:nvPr/>
        </p:nvSpPr>
        <p:spPr>
          <a:xfrm>
            <a:off x="3764787" y="3664423"/>
            <a:ext cx="7835810" cy="234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start from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and following in-order traversal, we move to its left subtree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also traversed in-order. The process goes on until all the nodes are visited. The output of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in-order traversal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this tree will be −</a:t>
            </a:r>
          </a:p>
          <a:p>
            <a:pPr marL="0" marR="0" algn="ctr">
              <a:lnSpc>
                <a:spcPct val="150000"/>
              </a:lnSpc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 → B → E → A → F → C → G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37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64009-8F87-6E6D-58FF-13462AA01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381F85-328A-BF44-18FF-0BB7ED67A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for Fundamental graphs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CF295F-42D5-4215-C68E-89EB85D1B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9D969A-A89F-F554-C808-BADCDE454A81}"/>
              </a:ext>
            </a:extLst>
          </p:cNvPr>
          <p:cNvSpPr txBox="1"/>
          <p:nvPr/>
        </p:nvSpPr>
        <p:spPr>
          <a:xfrm>
            <a:off x="354841" y="1305341"/>
            <a:ext cx="555805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class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A6E22C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Node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:</a:t>
            </a:r>
            <a:b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</a:br>
            <a:r>
              <a:rPr lang="en-US" sz="2000" i="1" dirty="0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def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__</a:t>
            </a:r>
            <a:r>
              <a:rPr lang="en-US" sz="2000" dirty="0" err="1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init</a:t>
            </a:r>
            <a:r>
              <a:rPr lang="en-US" sz="2000" dirty="0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__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(</a:t>
            </a:r>
            <a:r>
              <a:rPr lang="en-US" sz="2000" i="1" dirty="0">
                <a:solidFill>
                  <a:srgbClr val="FD9621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self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, </a:t>
            </a:r>
            <a:r>
              <a:rPr lang="en-US" sz="2000" i="1" dirty="0">
                <a:solidFill>
                  <a:srgbClr val="FD9621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key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):</a:t>
            </a:r>
            <a:b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 </a:t>
            </a:r>
            <a:r>
              <a:rPr lang="en-US" sz="2000" i="1" dirty="0" err="1">
                <a:solidFill>
                  <a:srgbClr val="FD9621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self</a:t>
            </a:r>
            <a:r>
              <a:rPr lang="en-US" sz="200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.leftChild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None</a:t>
            </a:r>
            <a:b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 </a:t>
            </a:r>
            <a:r>
              <a:rPr lang="en-US" sz="2000" i="1" dirty="0" err="1">
                <a:solidFill>
                  <a:srgbClr val="FD9621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self</a:t>
            </a:r>
            <a:r>
              <a:rPr lang="en-US" sz="200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.rightChild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None</a:t>
            </a:r>
            <a:b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 </a:t>
            </a:r>
            <a:r>
              <a:rPr lang="en-US" sz="2000" i="1" dirty="0" err="1">
                <a:solidFill>
                  <a:srgbClr val="FD9621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self</a:t>
            </a:r>
            <a:r>
              <a:rPr lang="en-US" sz="200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.data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key</a:t>
            </a:r>
            <a:b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</a:br>
            <a:b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74705D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# Create a function to perform </a:t>
            </a:r>
            <a:r>
              <a:rPr lang="en-US" sz="2000" dirty="0" err="1">
                <a:solidFill>
                  <a:srgbClr val="74705D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inorder</a:t>
            </a:r>
            <a:r>
              <a:rPr lang="en-US" sz="2000" dirty="0">
                <a:solidFill>
                  <a:srgbClr val="74705D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tree traversal</a:t>
            </a:r>
            <a:b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</a:br>
            <a:r>
              <a:rPr lang="en-US" sz="2000" i="1" dirty="0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def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A6E22C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InorderTraversal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(</a:t>
            </a:r>
            <a:r>
              <a:rPr lang="en-US" sz="2000" i="1" dirty="0">
                <a:solidFill>
                  <a:srgbClr val="FD9621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root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):</a:t>
            </a:r>
            <a:b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root:</a:t>
            </a:r>
            <a:b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    </a:t>
            </a:r>
            <a:r>
              <a:rPr lang="en-US" sz="2000" dirty="0" err="1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InorderTraversal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root.leftChild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)</a:t>
            </a:r>
            <a:b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    </a:t>
            </a:r>
            <a:r>
              <a:rPr lang="en-US" sz="2000" dirty="0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print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root.data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)</a:t>
            </a:r>
            <a:b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    </a:t>
            </a:r>
            <a:r>
              <a:rPr lang="en-US" sz="2000" dirty="0" err="1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InorderTraversal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root.rightChild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)</a:t>
            </a:r>
            <a:b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</a:br>
            <a:b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</a:br>
            <a:endParaRPr lang="en-US" sz="2000" dirty="0">
              <a:solidFill>
                <a:srgbClr val="F8F8F2"/>
              </a:solidFill>
              <a:effectLst/>
              <a:highlight>
                <a:srgbClr val="000000"/>
              </a:highlight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8DD6B-955B-4355-4202-C369440CD7D7}"/>
              </a:ext>
            </a:extLst>
          </p:cNvPr>
          <p:cNvSpPr txBox="1"/>
          <p:nvPr/>
        </p:nvSpPr>
        <p:spPr>
          <a:xfrm>
            <a:off x="5819063" y="1305341"/>
            <a:ext cx="608007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74705D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# Main class</a:t>
            </a:r>
            <a:b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__name__ </a:t>
            </a:r>
            <a:r>
              <a:rPr lang="en-US" sz="200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==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E7DB74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"__main__"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:</a:t>
            </a:r>
            <a:b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  root </a:t>
            </a:r>
            <a:r>
              <a:rPr lang="en-US" sz="200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Node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3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)</a:t>
            </a:r>
            <a:b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  </a:t>
            </a:r>
            <a:r>
              <a:rPr lang="en-US" sz="200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root.leftChild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Node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26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)</a:t>
            </a:r>
            <a:b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  </a:t>
            </a:r>
            <a:r>
              <a:rPr lang="en-US" sz="200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root.rightChild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Node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42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)</a:t>
            </a:r>
            <a:b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  </a:t>
            </a:r>
            <a:r>
              <a:rPr lang="en-US" sz="200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root.leftChild.leftChild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Node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54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)</a:t>
            </a:r>
            <a:b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  </a:t>
            </a:r>
            <a:r>
              <a:rPr lang="en-US" sz="200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root.leftChild.rightChild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Node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65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)</a:t>
            </a:r>
            <a:b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  </a:t>
            </a:r>
            <a:r>
              <a:rPr lang="en-US" sz="200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root.rightChild.leftChild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Node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12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)</a:t>
            </a:r>
            <a:b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74705D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# Function call</a:t>
            </a:r>
            <a:b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  </a:t>
            </a:r>
            <a:r>
              <a:rPr lang="en-US" sz="2000" dirty="0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print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E7DB74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 err="1">
                <a:solidFill>
                  <a:srgbClr val="E7DB74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Inorder</a:t>
            </a:r>
            <a:r>
              <a:rPr lang="en-US" sz="2000" dirty="0">
                <a:solidFill>
                  <a:srgbClr val="E7DB74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traversal of binary tree is"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)</a:t>
            </a:r>
            <a:b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  </a:t>
            </a:r>
            <a:r>
              <a:rPr lang="en-US" sz="2000" dirty="0" err="1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InorderTraversal</a:t>
            </a:r>
            <a:r>
              <a:rPr lang="en-US" sz="200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(root)</a:t>
            </a:r>
            <a:r>
              <a:rPr lang="en-US" sz="20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F8F8F2"/>
                </a:solidFill>
                <a:effectLst/>
                <a:latin typeface="Consolas" panose="020B0609020204030204" pitchFamily="49" charset="0"/>
              </a:rPr>
              <a:t>root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1249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9FE1E-8543-FC4B-0CFB-5857459FD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8D0A78-9F53-2FD5-E21E-726FC3B7A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for Fundamental graphs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FB7826-711C-5038-FF99-CF570CD22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n-GB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</a:t>
            </a:r>
            <a:r>
              <a:rPr lang="en-GB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order travers</a:t>
            </a: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this traversal method, the root node is visited first, then the left subtree and finally the right subtree.</a:t>
            </a: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Pre-order Traversal">
            <a:extLst>
              <a:ext uri="{FF2B5EF4-FFF2-40B4-BE49-F238E27FC236}">
                <a16:creationId xmlns:a16="http://schemas.microsoft.com/office/drawing/2014/main" id="{48815408-D8B0-72A5-48EF-1FD0204DC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91" y="2443206"/>
            <a:ext cx="3671083" cy="29749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00D8F2-A7EB-F2FC-D4D9-36B9E642DD9B}"/>
              </a:ext>
            </a:extLst>
          </p:cNvPr>
          <p:cNvSpPr txBox="1"/>
          <p:nvPr/>
        </p:nvSpPr>
        <p:spPr>
          <a:xfrm>
            <a:off x="4630004" y="2453356"/>
            <a:ext cx="6093724" cy="2806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</a:pPr>
            <a:r>
              <a: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start from </a:t>
            </a:r>
            <a:r>
              <a:rPr lang="en-US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following pre-order traversal, we first visit </a:t>
            </a:r>
            <a:r>
              <a:rPr lang="en-US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itself and then move to its left subtree </a:t>
            </a:r>
            <a:r>
              <a:rPr lang="en-US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 also traversed pre-order. The process goes on until all the nodes are visited. The output of pre-order traversal of this tree will be −</a:t>
            </a:r>
          </a:p>
          <a:p>
            <a:pPr marL="0" marR="0" algn="ctr">
              <a:lnSpc>
                <a:spcPct val="150000"/>
              </a:lnSpc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→ B → D → E → C → F → G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045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C613C-7F1B-9226-3546-A8777FEAE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18A00D-2E23-F942-6B5B-985BDB8F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for Fundamental graphs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318DE5-6E7E-27D2-7BD4-04C575256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8BF8DD-8037-40CA-1FA9-511C9D628C1B}"/>
              </a:ext>
            </a:extLst>
          </p:cNvPr>
          <p:cNvSpPr txBox="1"/>
          <p:nvPr/>
        </p:nvSpPr>
        <p:spPr>
          <a:xfrm>
            <a:off x="413980" y="1269832"/>
            <a:ext cx="568201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class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A6E22C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Node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:</a:t>
            </a:r>
            <a:b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  </a:t>
            </a:r>
            <a:r>
              <a:rPr lang="en-US" sz="2000" i="1" dirty="0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def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__</a:t>
            </a:r>
            <a:r>
              <a:rPr lang="en-US" sz="2000" dirty="0" err="1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init</a:t>
            </a:r>
            <a:r>
              <a:rPr lang="en-US" sz="2000" dirty="0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__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(</a:t>
            </a:r>
            <a:r>
              <a:rPr lang="en-US" sz="2000" i="1" dirty="0">
                <a:solidFill>
                  <a:srgbClr val="FD9621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self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, </a:t>
            </a:r>
            <a:r>
              <a:rPr lang="en-US" sz="2000" i="1" dirty="0">
                <a:solidFill>
                  <a:srgbClr val="FD9621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key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):</a:t>
            </a:r>
            <a:b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     </a:t>
            </a:r>
            <a:r>
              <a:rPr lang="en-US" sz="2000" i="1" dirty="0" err="1">
                <a:solidFill>
                  <a:srgbClr val="FD9621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self</a:t>
            </a:r>
            <a:r>
              <a:rPr lang="en-US" sz="200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.leftChild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None</a:t>
            </a:r>
            <a:b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     </a:t>
            </a:r>
            <a:r>
              <a:rPr lang="en-US" sz="2000" i="1" dirty="0" err="1">
                <a:solidFill>
                  <a:srgbClr val="FD9621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self</a:t>
            </a:r>
            <a:r>
              <a:rPr lang="en-US" sz="200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.rightChild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None</a:t>
            </a:r>
            <a:b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     </a:t>
            </a:r>
            <a:r>
              <a:rPr lang="en-US" sz="2000" i="1" dirty="0" err="1">
                <a:solidFill>
                  <a:srgbClr val="FD9621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self</a:t>
            </a:r>
            <a:r>
              <a:rPr lang="en-US" sz="200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.data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key</a:t>
            </a:r>
            <a:b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</a:br>
            <a:b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74705D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# Create a function to perform </a:t>
            </a:r>
            <a:r>
              <a:rPr lang="en-US" sz="2000" dirty="0" err="1">
                <a:solidFill>
                  <a:srgbClr val="74705D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postorder</a:t>
            </a:r>
            <a:r>
              <a:rPr lang="en-US" sz="2000" dirty="0">
                <a:solidFill>
                  <a:srgbClr val="74705D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tree traversal</a:t>
            </a:r>
            <a:b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</a:br>
            <a:r>
              <a:rPr lang="en-US" sz="2000" i="1" dirty="0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def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A6E22C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PreorderTraversal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(</a:t>
            </a:r>
            <a:r>
              <a:rPr lang="en-US" sz="2000" i="1" dirty="0">
                <a:solidFill>
                  <a:srgbClr val="FD9621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root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):</a:t>
            </a:r>
            <a:b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root:</a:t>
            </a:r>
            <a:b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print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root.data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)</a:t>
            </a:r>
            <a:b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PreorderTraversal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root.leftChild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)</a:t>
            </a:r>
            <a:b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PreorderTraversal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root.rightChild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)</a:t>
            </a:r>
            <a:b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</a:br>
            <a:endParaRPr lang="en-US" sz="2000" dirty="0">
              <a:solidFill>
                <a:srgbClr val="F8F8F2"/>
              </a:solidFill>
              <a:effectLst/>
              <a:highlight>
                <a:srgbClr val="000000"/>
              </a:highlight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C4E28C-53EA-810C-B1FF-CFC679D582B7}"/>
              </a:ext>
            </a:extLst>
          </p:cNvPr>
          <p:cNvSpPr txBox="1"/>
          <p:nvPr/>
        </p:nvSpPr>
        <p:spPr>
          <a:xfrm>
            <a:off x="5743435" y="1086851"/>
            <a:ext cx="609372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74705D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# Main class</a:t>
            </a:r>
            <a:b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__name__ </a:t>
            </a:r>
            <a:r>
              <a:rPr lang="en-US" sz="200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==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E7DB74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"__main__"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:</a:t>
            </a:r>
            <a:b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 root </a:t>
            </a:r>
            <a:r>
              <a:rPr lang="en-US" sz="200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Node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3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)</a:t>
            </a:r>
            <a:b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root.leftChild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Node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26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)</a:t>
            </a:r>
            <a:b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root.rightChild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Node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42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)</a:t>
            </a:r>
            <a:b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root.leftChild.leftChild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Node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54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)</a:t>
            </a:r>
            <a:b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root.leftChild.rightChild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Node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65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)</a:t>
            </a:r>
            <a:b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err="1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root.rightChild.leftChild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F9247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=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Node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C80F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12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)</a:t>
            </a:r>
            <a:b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print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E7DB74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"Preorder traversal of binary tree is"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)</a:t>
            </a:r>
            <a:b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err="1">
                <a:solidFill>
                  <a:srgbClr val="67D8EF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PreorderTraversal</a:t>
            </a:r>
            <a:r>
              <a:rPr lang="en-US" sz="2000" dirty="0">
                <a:solidFill>
                  <a:srgbClr val="F8F8F2"/>
                </a:solidFill>
                <a:effectLst/>
                <a:highlight>
                  <a:srgbClr val="000000"/>
                </a:highlight>
                <a:latin typeface="Consolas" panose="020B0609020204030204" pitchFamily="49" charset="0"/>
              </a:rPr>
              <a:t>(root)</a:t>
            </a:r>
            <a:endParaRPr lang="en-US" sz="2000" dirty="0"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51562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C7113-47FC-5D57-F34B-0D2162FB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for Fundamental graphs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0EE97D-9576-5952-E421-45BFD336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n-GB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Depth first search</a:t>
            </a: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Depth First Search (DFS) algorithm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traverses a graph in a 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depth ward motion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uses a 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stack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remember to get the next vertex to start a search, when a dead end occurs in any iteration.</a:t>
            </a: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Depth First Travesal">
            <a:extLst>
              <a:ext uri="{FF2B5EF4-FFF2-40B4-BE49-F238E27FC236}">
                <a16:creationId xmlns:a16="http://schemas.microsoft.com/office/drawing/2014/main" id="{56C01223-67E8-A074-40C5-37FE21645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470" y="2883090"/>
            <a:ext cx="3170536" cy="36849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9A9F63-0042-A3E5-461E-D3129612A486}"/>
              </a:ext>
            </a:extLst>
          </p:cNvPr>
          <p:cNvSpPr txBox="1"/>
          <p:nvPr/>
        </p:nvSpPr>
        <p:spPr>
          <a:xfrm>
            <a:off x="354841" y="2398744"/>
            <a:ext cx="7788616" cy="3730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 in the example given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DFS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algorithm traverses from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 to A to D to G to E to B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first, then to F and lastly to C. It employs the following rules.</a:t>
            </a:r>
          </a:p>
          <a:p>
            <a:pPr marL="342900" marR="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Rule 1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− Visit the adjacent unvisited vertex. Mark it as visited. Display it. Push it in a stack.</a:t>
            </a:r>
          </a:p>
          <a:p>
            <a:pPr marL="342900" marR="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Rule 2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− If no adjacent vertex is found, pop up a vertex from the stack. (It will pop up all the vertices from the stack, which do not have adjacent vertices.)</a:t>
            </a:r>
          </a:p>
          <a:p>
            <a:pPr marL="342900" marR="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Rule 3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− Repeat Rule 1 and Rule 2 until the stack is empty.</a:t>
            </a:r>
          </a:p>
        </p:txBody>
      </p:sp>
    </p:spTree>
    <p:extLst>
      <p:ext uri="{BB962C8B-B14F-4D97-AF65-F5344CB8AC3E}">
        <p14:creationId xmlns:p14="http://schemas.microsoft.com/office/powerpoint/2010/main" val="3858060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C6C7B-E992-2AE8-2438-B6C6928A8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EB0CF1-1DD3-4E54-7FB3-DE2B9B41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for Fundamental graphs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3B6C03-004A-84EF-42E9-EEC01E0E4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n-GB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 order traves</a:t>
            </a: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this traversal method, the root node is visited last, hence the name. First, we traverse the left subtree, then the right subtree and finally the root node.</a:t>
            </a:r>
            <a:endParaRPr lang="en-US" sz="20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GB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Post-order Traversal">
            <a:extLst>
              <a:ext uri="{FF2B5EF4-FFF2-40B4-BE49-F238E27FC236}">
                <a16:creationId xmlns:a16="http://schemas.microsoft.com/office/drawing/2014/main" id="{BDDD72CE-E573-7C75-B860-747B170FD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68" y="2811728"/>
            <a:ext cx="3527062" cy="28520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CCDF50-B22F-CEA4-EA7A-71A23717AC22}"/>
              </a:ext>
            </a:extLst>
          </p:cNvPr>
          <p:cNvSpPr txBox="1"/>
          <p:nvPr/>
        </p:nvSpPr>
        <p:spPr>
          <a:xfrm>
            <a:off x="4575412" y="2584566"/>
            <a:ext cx="6093724" cy="280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start from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and following pre-order traversal, we first visit the left subtree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also traversed post-order. The process goes on until all the nodes are visited. The output of post-order traversal of this tree will be −</a:t>
            </a:r>
          </a:p>
          <a:p>
            <a:pPr marL="0" marR="0" algn="ctr">
              <a:lnSpc>
                <a:spcPct val="150000"/>
              </a:lnSpc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 → E → B → F → G → C → A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998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58624-927A-7D41-0ED5-EAD19167C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203675-B16E-8FE3-B0C3-9496C5A2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for Fundamental graphs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A7A120-26C3-0CD0-9DB2-A5B36337F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35FA40-00F2-BEF7-FDF7-197C77BDC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684" y="1037372"/>
            <a:ext cx="5385846" cy="36984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806B1B-4307-AAB7-37F8-EC252D660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9826" y="1037372"/>
            <a:ext cx="5978193" cy="322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96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B1E12-5ABA-B91B-06ED-13C6953B2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8789A9-B5FD-F4BF-C86D-8A5372E80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for Fundamental graphs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13BC95-12B9-921F-8522-96C74C86E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n-GB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Example</a:t>
            </a: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Traverse the following binary tree in pre, post and in order using non-recursive traversing algorithm.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FD434A-0BAF-6277-A8C5-6E800AC33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41" y="2875696"/>
            <a:ext cx="3957852" cy="34566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69761C-D7B1-5883-0F89-48D074D34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122" y="3085247"/>
            <a:ext cx="5682685" cy="301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42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41721-CE52-D294-1BD5-39E739663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7F1E7E-7510-FD51-C075-890498F6A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for Fundamental graphs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4204C3-B24B-EEDA-C00B-A0C5D328D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n-GB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Binary search tree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Binary Search Tree (BST) is a tree in which all the nodes follow the below-mentioned properties −</a:t>
            </a:r>
          </a:p>
          <a:p>
            <a:pPr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left sub-tree of a node has a key less than or equal to its parent node's key.</a:t>
            </a:r>
          </a:p>
          <a:p>
            <a:pPr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right sub-tree of a node has a key greater than or equal to its parent node's key.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Thus, BST divides all its sub-trees into two segments; the left sub-tree and the right sub-tree and can be defined as</a:t>
            </a:r>
            <a:endParaRPr lang="en-US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CA4D767-5730-8ED8-E3E9-2D7C34F50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273" y="4534047"/>
            <a:ext cx="80931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left_subtree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(keys) ≤ node (key) ≤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right_subtree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(keys)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418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E473E-F9AD-EB6A-27ED-845D7A852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6B7DCF-1F9C-42D8-CB79-9AD66A71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for Fundamental graphs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483B66-CA3C-442E-9E04-71176438C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n-GB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Binary tree representation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BST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a collection of nodes arranged in a way where they maintain BST properties.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Each node has a key and an associated value.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While searching, the desired key is compared to the keys in BST and if found, the associated value is retrieved.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Following is a pictorial representation of BST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Tree Traversal">
            <a:extLst>
              <a:ext uri="{FF2B5EF4-FFF2-40B4-BE49-F238E27FC236}">
                <a16:creationId xmlns:a16="http://schemas.microsoft.com/office/drawing/2014/main" id="{82BE197C-17D6-9E31-22FD-00853D22D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7" y="3750010"/>
            <a:ext cx="4840972" cy="23505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A836B0-FAD3-ADB8-B891-8A92AB6CBAD8}"/>
              </a:ext>
            </a:extLst>
          </p:cNvPr>
          <p:cNvSpPr txBox="1"/>
          <p:nvPr/>
        </p:nvSpPr>
        <p:spPr>
          <a:xfrm>
            <a:off x="259306" y="4649421"/>
            <a:ext cx="5213446" cy="1421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observe that the root node 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key (27)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has all less-valued keys on the left sub-tree and the higher valued keys on the right sub-tree.</a:t>
            </a:r>
          </a:p>
        </p:txBody>
      </p:sp>
    </p:spTree>
    <p:extLst>
      <p:ext uri="{BB962C8B-B14F-4D97-AF65-F5344CB8AC3E}">
        <p14:creationId xmlns:p14="http://schemas.microsoft.com/office/powerpoint/2010/main" val="2099591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5D21A-1B34-1A75-7AF1-2569E7068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27CAFA-DE19-43E5-829C-DEC2562E2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for Fundamental graphs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0ED824-7CDF-F02C-363C-13FEBED75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n-GB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Basic operation in binary search tree</a:t>
            </a: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Following are the basic operations of a Binary Search Tree −</a:t>
            </a:r>
          </a:p>
          <a:p>
            <a:pPr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Search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− Searches an element in a tree.</a:t>
            </a:r>
          </a:p>
          <a:p>
            <a:pPr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Insert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− Inserts an element in a tree.</a:t>
            </a:r>
          </a:p>
          <a:p>
            <a:pPr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Pre-order Traversal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− Traverses a tree in a pre-order manner.</a:t>
            </a:r>
          </a:p>
          <a:p>
            <a:pPr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In-order Traversal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− Traverses a tree in an in-order manner.</a:t>
            </a:r>
          </a:p>
          <a:p>
            <a:pPr algn="just">
              <a:lnSpc>
                <a:spcPct val="150000"/>
              </a:lnSpc>
              <a:buSzPts val="1000"/>
              <a:tabLst>
                <a:tab pos="457200" algn="l"/>
              </a:tabLst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Post-order Traversal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− Traverses a tree in a post-order manner.</a:t>
            </a: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12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EBBDF-8489-8AF8-260F-53143B58B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4E1EC4-1034-AC0E-D5A3-7E45C8EBE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for Fundamental graphs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A89DAE-EE57-C5F8-2DEC-584438EE5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n-GB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Algorithm</a:t>
            </a: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80CB2E-4C1F-C2BD-89D2-0F57A0CAF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10" y="1781385"/>
            <a:ext cx="11517222" cy="386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42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50D0F-83C1-30CB-AECD-C914E41CB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C987E1-4B9A-900D-6678-E3951B487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for Fundamental graphs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2C2BB2-2AE2-3E67-0651-3B2B4D4EA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49A246-3342-0D94-B45B-4377D8CF5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517" y="996994"/>
            <a:ext cx="3885064" cy="57199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6E70E4-C9EF-91E4-E305-411BF3797A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0921" y="1013641"/>
            <a:ext cx="4752763" cy="57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56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80258-F484-1744-AEFA-D5669F89D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DF54A5-9BF2-9557-2BE4-ABA8FDA6D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for Fundamental graphs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C078DF-487A-4ED1-0809-40BBC31E2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n-US" sz="18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Exercises on tree traversal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769F24-F33B-6AC7-A281-A96B34E42C5C}"/>
              </a:ext>
            </a:extLst>
          </p:cNvPr>
          <p:cNvSpPr txBox="1"/>
          <p:nvPr/>
        </p:nvSpPr>
        <p:spPr>
          <a:xfrm>
            <a:off x="693761" y="1607992"/>
            <a:ext cx="6093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 algn="just">
              <a:buFont typeface="+mj-lt"/>
              <a:buAutoNum type="arabicPeriod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Travers the following tree in pre order, in order and post order? Write a python code for it?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0CBF73-9FFB-A342-B60E-F361E0FC2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631" y="1173236"/>
            <a:ext cx="3543300" cy="21621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4B256E-C9D0-DC33-E0EB-605BD646E6DA}"/>
              </a:ext>
            </a:extLst>
          </p:cNvPr>
          <p:cNvSpPr txBox="1"/>
          <p:nvPr/>
        </p:nvSpPr>
        <p:spPr>
          <a:xfrm>
            <a:off x="693761" y="4161345"/>
            <a:ext cx="6093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just"/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Travers the following tree in pre order, in order and post order? Write a python code for it?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DF0E74-B3C5-DC3D-FF02-9BBDC2D3A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476" y="3614025"/>
            <a:ext cx="3370570" cy="314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16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6DDF2-E2AC-629D-C642-B243EE3B9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BCD087-791A-A168-50D5-2F67904E8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for Fundamental graphs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97FB57-FD48-CFF4-7ED5-4B780A42A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n-GB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Exercises</a:t>
            </a:r>
            <a:endParaRPr lang="en-US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27B352-C07B-806A-07F0-C52D6553E086}"/>
              </a:ext>
            </a:extLst>
          </p:cNvPr>
          <p:cNvSpPr txBox="1"/>
          <p:nvPr/>
        </p:nvSpPr>
        <p:spPr>
          <a:xfrm>
            <a:off x="129655" y="1908245"/>
            <a:ext cx="6093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just"/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Travers the following tree in pre order, in order and post order? Write a python code for it?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1BCBFE-6E3F-2014-89F9-00731048C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50" y="994710"/>
            <a:ext cx="2997888" cy="26741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D1E3CC-3290-0517-3875-6D5D8998A958}"/>
              </a:ext>
            </a:extLst>
          </p:cNvPr>
          <p:cNvSpPr txBox="1"/>
          <p:nvPr/>
        </p:nvSpPr>
        <p:spPr>
          <a:xfrm>
            <a:off x="318519" y="3831078"/>
            <a:ext cx="6093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just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Travers the following tree in pre order, in order and post order? Write a python code for it?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435B14-4C08-B963-1E11-16AE52D21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874" y="3783311"/>
            <a:ext cx="3039871" cy="267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1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226A3-E273-40CC-E3C1-84174A523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6778A6-47A8-A323-6DA5-B4629DC63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for Fundamental graphs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0FFF38-C254-E45F-E23C-D84D64420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B04060-2F86-2366-E5C7-50D84A0AE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81" y="1071562"/>
            <a:ext cx="7638198" cy="558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84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E989D-910B-00C2-B8D0-A2EC40232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3EB5B7-09FC-B5A2-F723-18FC10A2A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for Fundamental graphs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6201D7-46D7-FF81-34F3-3E2C6989F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5EB6F3-5C9E-43B6-3EFE-CC7366E5B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81" y="1045262"/>
            <a:ext cx="7870210" cy="560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21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4E14B-CE61-9799-62B9-A4DA11206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272342-6B9F-4152-5936-8E6B48BB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for Fundamental graphs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3A9C84-BD69-8420-E8A2-3FF6D7E17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422E52-6C42-9650-84E3-52EDD7DC7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81" y="972402"/>
            <a:ext cx="7733732" cy="553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66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88390-A3D3-E240-6C5E-1CB522EA6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D8B0A8-DB97-3807-561B-CD807E8C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for Fundamental graphs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085A82-B872-AE88-39E9-DDE52E714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CE9AD9-BEA4-3285-AEA5-5583C4A41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81" y="996288"/>
            <a:ext cx="9671715" cy="33269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00E134-DCDC-EE06-ACA9-A60CEF3C3F75}"/>
              </a:ext>
            </a:extLst>
          </p:cNvPr>
          <p:cNvSpPr txBox="1"/>
          <p:nvPr/>
        </p:nvSpPr>
        <p:spPr>
          <a:xfrm>
            <a:off x="672151" y="4918805"/>
            <a:ext cx="11105867" cy="1421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 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does not have any unvisited adjacent node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 we keep popping the stack until we find a node that has an unvisited adjacent node. </a:t>
            </a:r>
          </a:p>
          <a:p>
            <a:pPr marL="0" marR="0" algn="just">
              <a:lnSpc>
                <a:spcPct val="150000"/>
              </a:lnSpc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this case, there's none and we keep popping until the stack is empty.</a:t>
            </a:r>
          </a:p>
        </p:txBody>
      </p:sp>
    </p:spTree>
    <p:extLst>
      <p:ext uri="{BB962C8B-B14F-4D97-AF65-F5344CB8AC3E}">
        <p14:creationId xmlns:p14="http://schemas.microsoft.com/office/powerpoint/2010/main" val="1960937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10EDD-9504-B33C-B903-D887567F1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4A137E-BA17-FD3F-CFBE-EA4A70752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for Fundamental graphs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F74E44-9E3F-A8AF-75E5-F8431C69B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n-GB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Let us observe the following graph. The we will perform DFS based on this graph.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C6DE42-0BBE-2705-646B-8149E6702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746" y="2391700"/>
            <a:ext cx="4311413" cy="3226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78A19B-F625-0BD6-61E1-51FADDDA0266}"/>
              </a:ext>
            </a:extLst>
          </p:cNvPr>
          <p:cNvSpPr txBox="1"/>
          <p:nvPr/>
        </p:nvSpPr>
        <p:spPr>
          <a:xfrm>
            <a:off x="354840" y="1558457"/>
            <a:ext cx="6934343" cy="5534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Depth first search of undirected graph proceeds as follows.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start vertex V </a:t>
            </a:r>
            <a:r>
              <a:rPr lang="en-GB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visited. Next an </a:t>
            </a:r>
            <a:r>
              <a:rPr lang="en-GB" sz="2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unvisited vertex 'W' </a:t>
            </a:r>
            <a:r>
              <a:rPr lang="en-GB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adjacent to 'V' is selected and a depth first search from 'W' is initiated.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 a vertex </a:t>
            </a:r>
            <a:r>
              <a:rPr lang="en-GB" sz="2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'u' </a:t>
            </a:r>
            <a:r>
              <a:rPr lang="en-GB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reached such that all its adjacent vertices have been visited, we back up to the last vertex visited, which has an unvisited vertex 'W' adjacent to it and initiate a depth first search from W.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search terminates when no unvisited vertex can be reached from any of the visited ones.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826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49358-8602-162C-EFB5-074864ECA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7F381F-7D1C-06E1-AC78-7572FF02A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for Fundamental graphs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F19684-2BFA-021B-B436-C7BA25480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A529E1-012D-4D08-2E8E-07511907B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31" y="1111342"/>
            <a:ext cx="5891285" cy="54337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02312C-D151-0426-A593-980F5BD71525}"/>
              </a:ext>
            </a:extLst>
          </p:cNvPr>
          <p:cNvSpPr txBox="1"/>
          <p:nvPr/>
        </p:nvSpPr>
        <p:spPr>
          <a:xfrm>
            <a:off x="5376085" y="1579135"/>
            <a:ext cx="6093724" cy="1849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the depth first is initiated from vertex </a:t>
            </a:r>
            <a:r>
              <a:rPr lang="en-GB" sz="2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then the vertices of G are visited in the order: </a:t>
            </a:r>
            <a:r>
              <a:rPr lang="en-GB" sz="2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1, 2, 4, 8, 5, 6, 3, 7.</a:t>
            </a:r>
            <a:r>
              <a:rPr lang="en-GB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depth first spanning tree is as follows:</a:t>
            </a:r>
            <a:br>
              <a:rPr lang="en-GB" sz="180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E2EC73-9667-4B56-B843-575711783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209" y="3377051"/>
            <a:ext cx="4395600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85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1CBAF-E07D-F715-48AD-9E662714A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FF1934-14DC-3288-BDB6-927F62E61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6" y="37579"/>
            <a:ext cx="11737075" cy="74034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</a:pPr>
            <a:r>
              <a:rPr lang="en-GB" sz="3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Algorithm for Fundamental graphs</a:t>
            </a:r>
            <a:endParaRPr lang="en-US" sz="36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A3F966-8A45-672B-F7AE-74A063614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1" y="941696"/>
            <a:ext cx="11423178" cy="57730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en-GB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Breadth First Search</a:t>
            </a:r>
          </a:p>
          <a:p>
            <a:pPr marL="0" indent="0" algn="just">
              <a:lnSpc>
                <a:spcPct val="150000"/>
              </a:lnSpc>
              <a:spcBef>
                <a:spcPts val="200"/>
              </a:spcBef>
              <a:buNone/>
            </a:pP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54A48F-ADCF-385C-0006-F449FE9492EA}"/>
              </a:ext>
            </a:extLst>
          </p:cNvPr>
          <p:cNvSpPr txBox="1"/>
          <p:nvPr/>
        </p:nvSpPr>
        <p:spPr>
          <a:xfrm>
            <a:off x="413981" y="1713132"/>
            <a:ext cx="6093724" cy="1889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Breadth First Search (BFS)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algorithm traverses a graph in a </a:t>
            </a:r>
            <a:r>
              <a:rPr lang="en-US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breadth ward motion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uses a </a:t>
            </a:r>
            <a:r>
              <a:rPr lang="en-US" sz="2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queue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remember to get the next vertex to start a search, when a dead end occurs in any iteration.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551DEC-ABE3-DD1B-7DDD-ABABCA0EA8F4}"/>
              </a:ext>
            </a:extLst>
          </p:cNvPr>
          <p:cNvSpPr txBox="1"/>
          <p:nvPr/>
        </p:nvSpPr>
        <p:spPr>
          <a:xfrm>
            <a:off x="473120" y="3602432"/>
            <a:ext cx="7729184" cy="3268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 in the example given, 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BFS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algorithm traverses from 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to B to C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first then to D and E lastly to G. It employs the following rules.</a:t>
            </a:r>
          </a:p>
          <a:p>
            <a:pPr marL="342900" marR="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Rule 1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Visit the adjacent unvisited vertex. Mark it as visited. Display it. Insert it in a queue.</a:t>
            </a:r>
          </a:p>
          <a:p>
            <a:pPr marL="342900" marR="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Rule 2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 no adjacent vertex is found, remove the first vertex from the queue.</a:t>
            </a:r>
          </a:p>
          <a:p>
            <a:pPr marL="342900" marR="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Rule 3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Repeat Rule 1 and Rule 2 until the queue is empty.</a:t>
            </a:r>
          </a:p>
        </p:txBody>
      </p:sp>
      <p:pic>
        <p:nvPicPr>
          <p:cNvPr id="8" name="Picture 7" descr="Breadth First Traversal">
            <a:extLst>
              <a:ext uri="{FF2B5EF4-FFF2-40B4-BE49-F238E27FC236}">
                <a16:creationId xmlns:a16="http://schemas.microsoft.com/office/drawing/2014/main" id="{41535CBD-2622-C218-ACAE-FCF0E02B5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089" y="1255471"/>
            <a:ext cx="3549791" cy="4277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7507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1944</Words>
  <Application>Microsoft Office PowerPoint</Application>
  <PresentationFormat>Widescreen</PresentationFormat>
  <Paragraphs>116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Arial Unicode MS</vt:lpstr>
      <vt:lpstr>Calibri</vt:lpstr>
      <vt:lpstr>Calibri Light</vt:lpstr>
      <vt:lpstr>Consolas</vt:lpstr>
      <vt:lpstr>Symbol</vt:lpstr>
      <vt:lpstr>Times New Roman</vt:lpstr>
      <vt:lpstr>Verdana</vt:lpstr>
      <vt:lpstr>Office Theme</vt:lpstr>
      <vt:lpstr>Design and Analysis of Algorithm</vt:lpstr>
      <vt:lpstr>Algorithm for Fundamental graphs</vt:lpstr>
      <vt:lpstr>Algorithm for Fundamental graphs</vt:lpstr>
      <vt:lpstr>Algorithm for Fundamental graphs</vt:lpstr>
      <vt:lpstr>Algorithm for Fundamental graphs</vt:lpstr>
      <vt:lpstr>Algorithm for Fundamental graphs</vt:lpstr>
      <vt:lpstr>Algorithm for Fundamental graphs</vt:lpstr>
      <vt:lpstr>Algorithm for Fundamental graphs</vt:lpstr>
      <vt:lpstr>Algorithm for Fundamental graphs</vt:lpstr>
      <vt:lpstr>Algorithm for Fundamental graphs</vt:lpstr>
      <vt:lpstr>Algorithm for Fundamental graphs</vt:lpstr>
      <vt:lpstr>Algorithm for Fundamental graphs</vt:lpstr>
      <vt:lpstr>Algorithm for Fundamental graphs</vt:lpstr>
      <vt:lpstr>Algorithm for Fundamental graphs</vt:lpstr>
      <vt:lpstr>Algorithm for Fundamental graphs</vt:lpstr>
      <vt:lpstr>Algorithm for Fundamental graphs</vt:lpstr>
      <vt:lpstr>Algorithm for Fundamental graphs</vt:lpstr>
      <vt:lpstr>Algorithm for Fundamental graphs</vt:lpstr>
      <vt:lpstr>Algorithm for Fundamental graphs</vt:lpstr>
      <vt:lpstr>Algorithm for Fundamental graphs</vt:lpstr>
      <vt:lpstr>Algorithm for Fundamental graphs</vt:lpstr>
      <vt:lpstr>Algorithm for Fundamental graphs</vt:lpstr>
      <vt:lpstr>Algorithm for Fundamental graphs</vt:lpstr>
      <vt:lpstr>Algorithm for Fundamental graphs</vt:lpstr>
      <vt:lpstr>Algorithm for Fundamental graphs</vt:lpstr>
      <vt:lpstr>Algorithm for Fundamental graphs</vt:lpstr>
      <vt:lpstr>Algorithm for Fundamental graphs</vt:lpstr>
      <vt:lpstr>Algorithm for Fundamental graphs</vt:lpstr>
      <vt:lpstr>Algorithm for Fundamental graphs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and Analysis of Algorithm</dc:title>
  <dc:creator>Misganaw Aguate</dc:creator>
  <cp:lastModifiedBy>ethiomisgie@gmail.com</cp:lastModifiedBy>
  <cp:revision>69</cp:revision>
  <dcterms:created xsi:type="dcterms:W3CDTF">2024-02-12T17:06:02Z</dcterms:created>
  <dcterms:modified xsi:type="dcterms:W3CDTF">2024-02-14T18:30:20Z</dcterms:modified>
</cp:coreProperties>
</file>