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9A6949-E9D0-4DAA-A696-66D772BA078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BADC9AC-F900-4C08-8E27-03D8ACB229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10" y="990600"/>
            <a:ext cx="9131490" cy="5867400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Database system for 4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Year ECE (Computer Engineering) students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Prepared by M.A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Debre</a:t>
            </a:r>
            <a:r>
              <a:rPr lang="en-US" b="1" dirty="0">
                <a:solidFill>
                  <a:schemeClr val="tx1"/>
                </a:solidFill>
              </a:rPr>
              <a:t> Tabor University, Ethiopia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2010 E.C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9143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90800" y="1375923"/>
            <a:ext cx="3581400" cy="206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025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0070C0"/>
                </a:solidFill>
              </a:rPr>
              <a:t>Basic operations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/>
              <a:t>Five basic operators                                                      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Selection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Projection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Union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Interception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Cross-product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Difference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74915" y="1881116"/>
            <a:ext cx="5638800" cy="192888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89778" y="1143000"/>
            <a:ext cx="3409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</a:rPr>
              <a:t>Selection operator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874915" y="3962399"/>
            <a:ext cx="5955395" cy="252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6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869" y="1981200"/>
            <a:ext cx="4495800" cy="10953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096369"/>
            <a:ext cx="38258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</a:rPr>
              <a:t>Projection operation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120555" y="4336377"/>
            <a:ext cx="5701030" cy="126746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5181600" y="1977987"/>
            <a:ext cx="3749675" cy="235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1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9154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</a:rPr>
              <a:t>Set operation </a:t>
            </a:r>
            <a:endParaRPr lang="en-US" sz="3200" dirty="0">
              <a:solidFill>
                <a:srgbClr val="0070C0"/>
              </a:solidFill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000" dirty="0"/>
              <a:t>Takes as input two relation instances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000" dirty="0"/>
              <a:t>Four standard operations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Union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Intersection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Set-difference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Cross-product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/>
              <a:t>Union, intersection, and difference require the two input set to be union compatible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They have the same number of fields 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corresponding fields, taken in order from left to right, have the same domains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98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24200" y="990600"/>
            <a:ext cx="5895975" cy="4191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990600"/>
            <a:ext cx="2590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Union   </a:t>
            </a:r>
            <a:endParaRPr lang="en-US" sz="32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/>
              <a:t>R U S </a:t>
            </a:r>
            <a:r>
              <a:rPr lang="en-US" sz="2000" dirty="0"/>
              <a:t>returns relation instance containing all tuples that occur in either relation instance R or S, or both.                                     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R and S must be union compatible.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Schema of the result is defined to be that of 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406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95600" y="838200"/>
            <a:ext cx="6248400" cy="3505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066800"/>
            <a:ext cx="2819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Interception operator </a:t>
            </a:r>
            <a:endParaRPr lang="en-US" sz="32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/>
              <a:t>R ⋂ S: returns a relation instance containing all tuples that occur in both R   and S.                                                    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R and S must be union compatible.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Schema of the </a:t>
            </a:r>
            <a:r>
              <a:rPr lang="en-US" sz="2000" dirty="0" err="1"/>
              <a:t>rsult</a:t>
            </a:r>
            <a:r>
              <a:rPr lang="en-US" sz="2000" dirty="0"/>
              <a:t> is the schema of R</a:t>
            </a:r>
          </a:p>
        </p:txBody>
      </p:sp>
    </p:spTree>
    <p:extLst>
      <p:ext uri="{BB962C8B-B14F-4D97-AF65-F5344CB8AC3E}">
        <p14:creationId xmlns:p14="http://schemas.microsoft.com/office/powerpoint/2010/main" val="1614324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971800" y="1066800"/>
            <a:ext cx="6134669" cy="3429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524000"/>
            <a:ext cx="2895600" cy="4859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Set difference operator</a:t>
            </a:r>
            <a:endParaRPr lang="en-US" sz="32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b="1" dirty="0"/>
              <a:t>R – S:</a:t>
            </a:r>
            <a:r>
              <a:rPr lang="en-US" dirty="0"/>
              <a:t> returns a relation instance containing all tuples that occur in R but</a:t>
            </a:r>
            <a:br>
              <a:rPr lang="en-US" dirty="0"/>
            </a:br>
            <a:r>
              <a:rPr lang="en-US" dirty="0"/>
              <a:t>not in S.                                   </a:t>
            </a:r>
          </a:p>
          <a:p>
            <a:pPr lvl="0" algn="just">
              <a:lnSpc>
                <a:spcPct val="150000"/>
              </a:lnSpc>
            </a:pPr>
            <a:r>
              <a:rPr lang="en-US" dirty="0"/>
              <a:t>R and S must be union-compatible.</a:t>
            </a:r>
          </a:p>
          <a:p>
            <a:pPr lvl="0" algn="just">
              <a:lnSpc>
                <a:spcPct val="150000"/>
              </a:lnSpc>
            </a:pPr>
            <a:r>
              <a:rPr lang="en-US" dirty="0"/>
              <a:t>Scheme of the result is the schema of R.</a:t>
            </a:r>
          </a:p>
        </p:txBody>
      </p:sp>
    </p:spTree>
    <p:extLst>
      <p:ext uri="{BB962C8B-B14F-4D97-AF65-F5344CB8AC3E}">
        <p14:creationId xmlns:p14="http://schemas.microsoft.com/office/powerpoint/2010/main" val="10036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62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4: Relational Algebra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49889" y="3657600"/>
            <a:ext cx="5041711" cy="2971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4438" y="990600"/>
            <a:ext cx="808516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Cross-product</a:t>
            </a:r>
            <a:endParaRPr lang="en-US" sz="32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/>
              <a:t>R x S: Returns a relation instance whose scheme contains:      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All the fields of R (in the same order as they appear in R) 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All the fields of S (in the same order as they appear in S)                           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The result contains one tuple &lt;</a:t>
            </a:r>
            <a:r>
              <a:rPr lang="en-US" sz="2000" dirty="0" err="1"/>
              <a:t>r,s</a:t>
            </a:r>
            <a:r>
              <a:rPr lang="en-US" sz="2000" dirty="0"/>
              <a:t>&gt; for each pair with r ⋳ R and s ⋳ S</a:t>
            </a:r>
          </a:p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Basically, it is the Cartesian product.</a:t>
            </a:r>
          </a:p>
          <a:p>
            <a:pPr lvl="0" algn="just">
              <a:lnSpc>
                <a:spcPct val="150000"/>
              </a:lnSpc>
            </a:pPr>
            <a:r>
              <a:rPr lang="en-US" sz="2000" dirty="0"/>
              <a:t>Fields of the same name are unnamed.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37" y="4724400"/>
            <a:ext cx="3728207" cy="190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101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</TotalTime>
  <Words>339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Franklin Gothic Book</vt:lpstr>
      <vt:lpstr>Perpetua</vt:lpstr>
      <vt:lpstr>Wingdings</vt:lpstr>
      <vt:lpstr>Wingdings 2</vt:lpstr>
      <vt:lpstr>Equity</vt:lpstr>
      <vt:lpstr> Chapter 4: Relational Algebra </vt:lpstr>
      <vt:lpstr>Chapter 4: Relational Algebra</vt:lpstr>
      <vt:lpstr>Chapter 4: Relational Algebra</vt:lpstr>
      <vt:lpstr>Chapter 4: Relational Algebra</vt:lpstr>
      <vt:lpstr>Chapter 4: Relational Algebra</vt:lpstr>
      <vt:lpstr>Chapter 4: Relational Algebra</vt:lpstr>
      <vt:lpstr>Chapter 4: Relational Algebra</vt:lpstr>
      <vt:lpstr>Chapter 4: Relational Algebra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Relational Algebra</dc:title>
  <dc:creator>fabourit</dc:creator>
  <cp:lastModifiedBy>Misganaw Aguate</cp:lastModifiedBy>
  <cp:revision>11</cp:revision>
  <dcterms:created xsi:type="dcterms:W3CDTF">2017-11-07T01:03:27Z</dcterms:created>
  <dcterms:modified xsi:type="dcterms:W3CDTF">2024-12-18T05:59:01Z</dcterms:modified>
</cp:coreProperties>
</file>