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0" r:id="rId3"/>
    <p:sldId id="281" r:id="rId4"/>
    <p:sldId id="282" r:id="rId5"/>
    <p:sldId id="283" r:id="rId6"/>
    <p:sldId id="292" r:id="rId7"/>
    <p:sldId id="284" r:id="rId8"/>
    <p:sldId id="293" r:id="rId9"/>
    <p:sldId id="285" r:id="rId10"/>
    <p:sldId id="286" r:id="rId11"/>
    <p:sldId id="294" r:id="rId12"/>
    <p:sldId id="287" r:id="rId13"/>
    <p:sldId id="288" r:id="rId14"/>
    <p:sldId id="289" r:id="rId15"/>
    <p:sldId id="29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2FF34C-4F37-50AC-1AE8-34952876A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864F49-A94F-C23C-09D4-6CB589F79C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05F0BF-EA50-BAB9-C909-D751CA088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02BD17-D08F-FE1D-FB6D-78AF9AB19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D835BB-0868-92AD-9C24-330806A14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201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1BDE6-C42B-7A9F-A464-F358FCADB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B9E498-B778-9312-0D39-96E57893C8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D7AD5-D4FD-7DD3-353C-8B88B4A7E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58246-D6B0-D878-1310-9EF31B8D5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CDCD5-8B1E-E886-0F0F-E523D2031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869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544AC0-4984-7C4F-8977-4BFEE92A32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C58A25-0929-F347-93E6-E7550B45BB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7C4200-CEC4-D3F9-438A-83B4062BE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4CFAD-CBED-A365-7C6C-6073E5F05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46967E-F7DF-B61E-0073-A6F54B6F4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30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4BBB7-93E5-32AF-7F38-7DD591DD3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03231-E836-3F7E-38D7-E1A00F684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25E4B-FCD9-FF7F-608F-7361335FF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09A30-4F41-BA05-5EBB-44B808CCC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023F10-61AC-6D86-4B39-A9FDDCCD3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67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605E1-C7F9-BAD6-8A6E-D96F62BFF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897AFB-0B1B-866C-4FEC-FE5392F529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5CDBB-7286-8F60-D8FC-40F4FDDD8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95CBF3-D9A6-1E5F-B460-394DEDE512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9B4094-17F7-F6C8-91CF-063401DD0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41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F4168-7B24-CB9C-A8DD-0AACB60AB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C3957-3ADF-F658-DC1C-C4FE45AADF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0E18B8-2BC6-B1ED-8FF7-00B076556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8ECF3-CD6C-AF04-D2CD-EBCBDE4D99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EFA7EB-4C1A-2F7D-393E-443C1036E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010D-EBC4-E4C6-2815-C09B008F7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509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B18A5-6BDF-8EAB-0C1E-390D7FE1E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2D69D2-85C4-22B4-C892-32DBF4FFC4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9AF4BC-A4D7-8FCB-DB71-91C57DC4EB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527DA74-998D-FF1A-5357-FA18DA9A6B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865B7C9-B085-E312-4B7B-3C4B5D4C3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030DE3D-C5D1-999A-9817-BAB4EA2943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32638F-4564-BD95-9EF8-19CEBF18EB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D02C72-47AA-8645-84B6-BFCD05E4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807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AB599-257D-7EA6-D467-252445AEA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4A906CC-E7AC-C178-C101-E21F6C1B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52D90C-6A9C-AFC4-2A11-C3116D14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396A0F-BE7F-1CEE-B9A5-EC82AEEDE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55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D385BF-F79C-7E19-319E-3E75DD5E9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E8D2A9-9A30-F474-1844-8FA973BB9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F6EF1-703E-FE76-D85A-D08B6CEAD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482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3CD5E-5180-FC8E-DEAF-AF30938D8C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A075DC-AAFC-D4CA-AEDA-5CA3DABE06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1056B9-4F83-9730-A477-74C1B6EED9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F86999-7D62-4728-FAD2-3C882975A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1958D-C267-BC9B-9AB2-78C0F2E9B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01DFA5-7A12-58A2-B95F-A22BC84F0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144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12A9C-4063-01D4-7633-16290A281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94ED7F-8488-6937-F4CA-D5F9BFF56E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641B8-D564-3A6D-1006-F04C3BF468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78D9D7-997B-5907-5022-77BC5D6B6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40B651-AEC3-F9F9-EFB3-78E606B7B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D474CF-48B8-EA46-BF1F-4CA78F919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35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443D20F-0EB6-FDBC-C84F-21F32FAFA7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949DAE-46DA-CB96-EBC2-CC9FC99338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7B1FB7-A25C-24C1-39BE-44B653B59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B0F56-1702-4E34-A069-D5004F065DF5}" type="datetimeFigureOut">
              <a:rPr lang="en-US" smtClean="0"/>
              <a:t>1/22/2024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49443-3395-0873-6246-2696A0F34A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D78E8-8C7E-E950-E84D-F3552C5E5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74A71-FDF2-40C9-B357-7044F2E0B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591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thioptec.com/" TargetMode="External"/><Relationship Id="rId2" Type="http://schemas.openxmlformats.org/officeDocument/2006/relationships/hyperlink" Target="mailto:mail@ethioptec.com/ethiomisgie@gmail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.me/ethiop_computing" TargetMode="External"/><Relationship Id="rId4" Type="http://schemas.openxmlformats.org/officeDocument/2006/relationships/hyperlink" Target="https://info.ethioptec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  <a:custGeom>
            <a:avLst/>
            <a:gdLst>
              <a:gd name="connsiteX0" fmla="*/ 0 w 11737075"/>
              <a:gd name="connsiteY0" fmla="*/ 0 h 740343"/>
              <a:gd name="connsiteX1" fmla="*/ 586854 w 11737075"/>
              <a:gd name="connsiteY1" fmla="*/ 0 h 740343"/>
              <a:gd name="connsiteX2" fmla="*/ 1056337 w 11737075"/>
              <a:gd name="connsiteY2" fmla="*/ 0 h 740343"/>
              <a:gd name="connsiteX3" fmla="*/ 1525820 w 11737075"/>
              <a:gd name="connsiteY3" fmla="*/ 0 h 740343"/>
              <a:gd name="connsiteX4" fmla="*/ 1995303 w 11737075"/>
              <a:gd name="connsiteY4" fmla="*/ 0 h 740343"/>
              <a:gd name="connsiteX5" fmla="*/ 2464786 w 11737075"/>
              <a:gd name="connsiteY5" fmla="*/ 0 h 740343"/>
              <a:gd name="connsiteX6" fmla="*/ 2699527 w 11737075"/>
              <a:gd name="connsiteY6" fmla="*/ 0 h 740343"/>
              <a:gd name="connsiteX7" fmla="*/ 2934269 w 11737075"/>
              <a:gd name="connsiteY7" fmla="*/ 0 h 740343"/>
              <a:gd name="connsiteX8" fmla="*/ 3521123 w 11737075"/>
              <a:gd name="connsiteY8" fmla="*/ 0 h 740343"/>
              <a:gd name="connsiteX9" fmla="*/ 3755864 w 11737075"/>
              <a:gd name="connsiteY9" fmla="*/ 0 h 740343"/>
              <a:gd name="connsiteX10" fmla="*/ 4225347 w 11737075"/>
              <a:gd name="connsiteY10" fmla="*/ 0 h 740343"/>
              <a:gd name="connsiteX11" fmla="*/ 4694830 w 11737075"/>
              <a:gd name="connsiteY11" fmla="*/ 0 h 740343"/>
              <a:gd name="connsiteX12" fmla="*/ 5046942 w 11737075"/>
              <a:gd name="connsiteY12" fmla="*/ 0 h 740343"/>
              <a:gd name="connsiteX13" fmla="*/ 5281684 w 11737075"/>
              <a:gd name="connsiteY13" fmla="*/ 0 h 740343"/>
              <a:gd name="connsiteX14" fmla="*/ 5516425 w 11737075"/>
              <a:gd name="connsiteY14" fmla="*/ 0 h 740343"/>
              <a:gd name="connsiteX15" fmla="*/ 6103279 w 11737075"/>
              <a:gd name="connsiteY15" fmla="*/ 0 h 740343"/>
              <a:gd name="connsiteX16" fmla="*/ 6924874 w 11737075"/>
              <a:gd name="connsiteY16" fmla="*/ 0 h 740343"/>
              <a:gd name="connsiteX17" fmla="*/ 7159616 w 11737075"/>
              <a:gd name="connsiteY17" fmla="*/ 0 h 740343"/>
              <a:gd name="connsiteX18" fmla="*/ 7863840 w 11737075"/>
              <a:gd name="connsiteY18" fmla="*/ 0 h 740343"/>
              <a:gd name="connsiteX19" fmla="*/ 8568065 w 11737075"/>
              <a:gd name="connsiteY19" fmla="*/ 0 h 740343"/>
              <a:gd name="connsiteX20" fmla="*/ 9154919 w 11737075"/>
              <a:gd name="connsiteY20" fmla="*/ 0 h 740343"/>
              <a:gd name="connsiteX21" fmla="*/ 9507031 w 11737075"/>
              <a:gd name="connsiteY21" fmla="*/ 0 h 740343"/>
              <a:gd name="connsiteX22" fmla="*/ 9976514 w 11737075"/>
              <a:gd name="connsiteY22" fmla="*/ 0 h 740343"/>
              <a:gd name="connsiteX23" fmla="*/ 10328626 w 11737075"/>
              <a:gd name="connsiteY23" fmla="*/ 0 h 740343"/>
              <a:gd name="connsiteX24" fmla="*/ 11032851 w 11737075"/>
              <a:gd name="connsiteY24" fmla="*/ 0 h 740343"/>
              <a:gd name="connsiteX25" fmla="*/ 11737075 w 11737075"/>
              <a:gd name="connsiteY25" fmla="*/ 0 h 740343"/>
              <a:gd name="connsiteX26" fmla="*/ 11737075 w 11737075"/>
              <a:gd name="connsiteY26" fmla="*/ 362768 h 740343"/>
              <a:gd name="connsiteX27" fmla="*/ 11737075 w 11737075"/>
              <a:gd name="connsiteY27" fmla="*/ 740343 h 740343"/>
              <a:gd name="connsiteX28" fmla="*/ 11032851 w 11737075"/>
              <a:gd name="connsiteY28" fmla="*/ 740343 h 740343"/>
              <a:gd name="connsiteX29" fmla="*/ 10680738 w 11737075"/>
              <a:gd name="connsiteY29" fmla="*/ 740343 h 740343"/>
              <a:gd name="connsiteX30" fmla="*/ 10445997 w 11737075"/>
              <a:gd name="connsiteY30" fmla="*/ 740343 h 740343"/>
              <a:gd name="connsiteX31" fmla="*/ 9741772 w 11737075"/>
              <a:gd name="connsiteY31" fmla="*/ 740343 h 740343"/>
              <a:gd name="connsiteX32" fmla="*/ 9389660 w 11737075"/>
              <a:gd name="connsiteY32" fmla="*/ 740343 h 740343"/>
              <a:gd name="connsiteX33" fmla="*/ 9037548 w 11737075"/>
              <a:gd name="connsiteY33" fmla="*/ 740343 h 740343"/>
              <a:gd name="connsiteX34" fmla="*/ 8685436 w 11737075"/>
              <a:gd name="connsiteY34" fmla="*/ 740343 h 740343"/>
              <a:gd name="connsiteX35" fmla="*/ 8450694 w 11737075"/>
              <a:gd name="connsiteY35" fmla="*/ 740343 h 740343"/>
              <a:gd name="connsiteX36" fmla="*/ 7746469 w 11737075"/>
              <a:gd name="connsiteY36" fmla="*/ 740343 h 740343"/>
              <a:gd name="connsiteX37" fmla="*/ 7159616 w 11737075"/>
              <a:gd name="connsiteY37" fmla="*/ 740343 h 740343"/>
              <a:gd name="connsiteX38" fmla="*/ 6924874 w 11737075"/>
              <a:gd name="connsiteY38" fmla="*/ 740343 h 740343"/>
              <a:gd name="connsiteX39" fmla="*/ 6690133 w 11737075"/>
              <a:gd name="connsiteY39" fmla="*/ 740343 h 740343"/>
              <a:gd name="connsiteX40" fmla="*/ 5985908 w 11737075"/>
              <a:gd name="connsiteY40" fmla="*/ 740343 h 740343"/>
              <a:gd name="connsiteX41" fmla="*/ 5164313 w 11737075"/>
              <a:gd name="connsiteY41" fmla="*/ 740343 h 740343"/>
              <a:gd name="connsiteX42" fmla="*/ 4929571 w 11737075"/>
              <a:gd name="connsiteY42" fmla="*/ 740343 h 740343"/>
              <a:gd name="connsiteX43" fmla="*/ 4225347 w 11737075"/>
              <a:gd name="connsiteY43" fmla="*/ 740343 h 740343"/>
              <a:gd name="connsiteX44" fmla="*/ 3873235 w 11737075"/>
              <a:gd name="connsiteY44" fmla="*/ 740343 h 740343"/>
              <a:gd name="connsiteX45" fmla="*/ 3403752 w 11737075"/>
              <a:gd name="connsiteY45" fmla="*/ 740343 h 740343"/>
              <a:gd name="connsiteX46" fmla="*/ 2934269 w 11737075"/>
              <a:gd name="connsiteY46" fmla="*/ 740343 h 740343"/>
              <a:gd name="connsiteX47" fmla="*/ 2464786 w 11737075"/>
              <a:gd name="connsiteY47" fmla="*/ 740343 h 740343"/>
              <a:gd name="connsiteX48" fmla="*/ 1877932 w 11737075"/>
              <a:gd name="connsiteY48" fmla="*/ 740343 h 740343"/>
              <a:gd name="connsiteX49" fmla="*/ 1643190 w 11737075"/>
              <a:gd name="connsiteY49" fmla="*/ 740343 h 740343"/>
              <a:gd name="connsiteX50" fmla="*/ 1408449 w 11737075"/>
              <a:gd name="connsiteY50" fmla="*/ 740343 h 740343"/>
              <a:gd name="connsiteX51" fmla="*/ 1056337 w 11737075"/>
              <a:gd name="connsiteY51" fmla="*/ 740343 h 740343"/>
              <a:gd name="connsiteX52" fmla="*/ 0 w 11737075"/>
              <a:gd name="connsiteY52" fmla="*/ 740343 h 740343"/>
              <a:gd name="connsiteX53" fmla="*/ 0 w 11737075"/>
              <a:gd name="connsiteY53" fmla="*/ 392382 h 740343"/>
              <a:gd name="connsiteX54" fmla="*/ 0 w 11737075"/>
              <a:gd name="connsiteY54" fmla="*/ 0 h 74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1737075" h="740343" fill="none" extrusionOk="0">
                <a:moveTo>
                  <a:pt x="0" y="0"/>
                </a:moveTo>
                <a:cubicBezTo>
                  <a:pt x="180330" y="-63143"/>
                  <a:pt x="452078" y="13993"/>
                  <a:pt x="586854" y="0"/>
                </a:cubicBezTo>
                <a:cubicBezTo>
                  <a:pt x="721630" y="-13993"/>
                  <a:pt x="888311" y="50458"/>
                  <a:pt x="1056337" y="0"/>
                </a:cubicBezTo>
                <a:cubicBezTo>
                  <a:pt x="1224363" y="-50458"/>
                  <a:pt x="1416162" y="54828"/>
                  <a:pt x="1525820" y="0"/>
                </a:cubicBezTo>
                <a:cubicBezTo>
                  <a:pt x="1635478" y="-54828"/>
                  <a:pt x="1776530" y="54011"/>
                  <a:pt x="1995303" y="0"/>
                </a:cubicBezTo>
                <a:cubicBezTo>
                  <a:pt x="2214076" y="-54011"/>
                  <a:pt x="2235358" y="19761"/>
                  <a:pt x="2464786" y="0"/>
                </a:cubicBezTo>
                <a:cubicBezTo>
                  <a:pt x="2694214" y="-19761"/>
                  <a:pt x="2583019" y="21167"/>
                  <a:pt x="2699527" y="0"/>
                </a:cubicBezTo>
                <a:cubicBezTo>
                  <a:pt x="2816035" y="-21167"/>
                  <a:pt x="2824695" y="5387"/>
                  <a:pt x="2934269" y="0"/>
                </a:cubicBezTo>
                <a:cubicBezTo>
                  <a:pt x="3043843" y="-5387"/>
                  <a:pt x="3364781" y="35064"/>
                  <a:pt x="3521123" y="0"/>
                </a:cubicBezTo>
                <a:cubicBezTo>
                  <a:pt x="3677465" y="-35064"/>
                  <a:pt x="3638716" y="21817"/>
                  <a:pt x="3755864" y="0"/>
                </a:cubicBezTo>
                <a:cubicBezTo>
                  <a:pt x="3873012" y="-21817"/>
                  <a:pt x="4021827" y="9603"/>
                  <a:pt x="4225347" y="0"/>
                </a:cubicBezTo>
                <a:cubicBezTo>
                  <a:pt x="4428867" y="-9603"/>
                  <a:pt x="4577740" y="46185"/>
                  <a:pt x="4694830" y="0"/>
                </a:cubicBezTo>
                <a:cubicBezTo>
                  <a:pt x="4811920" y="-46185"/>
                  <a:pt x="4929237" y="19068"/>
                  <a:pt x="5046942" y="0"/>
                </a:cubicBezTo>
                <a:cubicBezTo>
                  <a:pt x="5164647" y="-19068"/>
                  <a:pt x="5182480" y="2140"/>
                  <a:pt x="5281684" y="0"/>
                </a:cubicBezTo>
                <a:cubicBezTo>
                  <a:pt x="5380888" y="-2140"/>
                  <a:pt x="5439302" y="13244"/>
                  <a:pt x="5516425" y="0"/>
                </a:cubicBezTo>
                <a:cubicBezTo>
                  <a:pt x="5593548" y="-13244"/>
                  <a:pt x="5817165" y="27201"/>
                  <a:pt x="6103279" y="0"/>
                </a:cubicBezTo>
                <a:cubicBezTo>
                  <a:pt x="6389393" y="-27201"/>
                  <a:pt x="6586837" y="49156"/>
                  <a:pt x="6924874" y="0"/>
                </a:cubicBezTo>
                <a:cubicBezTo>
                  <a:pt x="7262911" y="-49156"/>
                  <a:pt x="7065953" y="277"/>
                  <a:pt x="7159616" y="0"/>
                </a:cubicBezTo>
                <a:cubicBezTo>
                  <a:pt x="7253279" y="-277"/>
                  <a:pt x="7519172" y="60347"/>
                  <a:pt x="7863840" y="0"/>
                </a:cubicBezTo>
                <a:cubicBezTo>
                  <a:pt x="8208508" y="-60347"/>
                  <a:pt x="8424744" y="29605"/>
                  <a:pt x="8568065" y="0"/>
                </a:cubicBezTo>
                <a:cubicBezTo>
                  <a:pt x="8711386" y="-29605"/>
                  <a:pt x="8988074" y="32611"/>
                  <a:pt x="9154919" y="0"/>
                </a:cubicBezTo>
                <a:cubicBezTo>
                  <a:pt x="9321764" y="-32611"/>
                  <a:pt x="9341860" y="11302"/>
                  <a:pt x="9507031" y="0"/>
                </a:cubicBezTo>
                <a:cubicBezTo>
                  <a:pt x="9672202" y="-11302"/>
                  <a:pt x="9863909" y="35035"/>
                  <a:pt x="9976514" y="0"/>
                </a:cubicBezTo>
                <a:cubicBezTo>
                  <a:pt x="10089119" y="-35035"/>
                  <a:pt x="10248076" y="27850"/>
                  <a:pt x="10328626" y="0"/>
                </a:cubicBezTo>
                <a:cubicBezTo>
                  <a:pt x="10409176" y="-27850"/>
                  <a:pt x="10807105" y="47369"/>
                  <a:pt x="11032851" y="0"/>
                </a:cubicBezTo>
                <a:cubicBezTo>
                  <a:pt x="11258598" y="-47369"/>
                  <a:pt x="11552293" y="60867"/>
                  <a:pt x="11737075" y="0"/>
                </a:cubicBezTo>
                <a:cubicBezTo>
                  <a:pt x="11776391" y="130745"/>
                  <a:pt x="11731087" y="183103"/>
                  <a:pt x="11737075" y="362768"/>
                </a:cubicBezTo>
                <a:cubicBezTo>
                  <a:pt x="11743063" y="542433"/>
                  <a:pt x="11692011" y="572786"/>
                  <a:pt x="11737075" y="740343"/>
                </a:cubicBezTo>
                <a:cubicBezTo>
                  <a:pt x="11399194" y="792983"/>
                  <a:pt x="11299954" y="668109"/>
                  <a:pt x="11032851" y="740343"/>
                </a:cubicBezTo>
                <a:cubicBezTo>
                  <a:pt x="10765748" y="812577"/>
                  <a:pt x="10844250" y="715738"/>
                  <a:pt x="10680738" y="740343"/>
                </a:cubicBezTo>
                <a:cubicBezTo>
                  <a:pt x="10517226" y="764948"/>
                  <a:pt x="10559457" y="736821"/>
                  <a:pt x="10445997" y="740343"/>
                </a:cubicBezTo>
                <a:cubicBezTo>
                  <a:pt x="10332537" y="743865"/>
                  <a:pt x="9906841" y="684845"/>
                  <a:pt x="9741772" y="740343"/>
                </a:cubicBezTo>
                <a:cubicBezTo>
                  <a:pt x="9576703" y="795841"/>
                  <a:pt x="9511599" y="713626"/>
                  <a:pt x="9389660" y="740343"/>
                </a:cubicBezTo>
                <a:cubicBezTo>
                  <a:pt x="9267721" y="767060"/>
                  <a:pt x="9209872" y="715713"/>
                  <a:pt x="9037548" y="740343"/>
                </a:cubicBezTo>
                <a:cubicBezTo>
                  <a:pt x="8865224" y="764973"/>
                  <a:pt x="8826856" y="732677"/>
                  <a:pt x="8685436" y="740343"/>
                </a:cubicBezTo>
                <a:cubicBezTo>
                  <a:pt x="8544016" y="748009"/>
                  <a:pt x="8511114" y="726222"/>
                  <a:pt x="8450694" y="740343"/>
                </a:cubicBezTo>
                <a:cubicBezTo>
                  <a:pt x="8390274" y="754464"/>
                  <a:pt x="8057623" y="659943"/>
                  <a:pt x="7746469" y="740343"/>
                </a:cubicBezTo>
                <a:cubicBezTo>
                  <a:pt x="7435315" y="820743"/>
                  <a:pt x="7380375" y="682646"/>
                  <a:pt x="7159616" y="740343"/>
                </a:cubicBezTo>
                <a:cubicBezTo>
                  <a:pt x="6938857" y="798040"/>
                  <a:pt x="6982592" y="730287"/>
                  <a:pt x="6924874" y="740343"/>
                </a:cubicBezTo>
                <a:cubicBezTo>
                  <a:pt x="6867156" y="750399"/>
                  <a:pt x="6806681" y="737399"/>
                  <a:pt x="6690133" y="740343"/>
                </a:cubicBezTo>
                <a:cubicBezTo>
                  <a:pt x="6573585" y="743287"/>
                  <a:pt x="6309857" y="701297"/>
                  <a:pt x="5985908" y="740343"/>
                </a:cubicBezTo>
                <a:cubicBezTo>
                  <a:pt x="5661959" y="779389"/>
                  <a:pt x="5526705" y="685353"/>
                  <a:pt x="5164313" y="740343"/>
                </a:cubicBezTo>
                <a:cubicBezTo>
                  <a:pt x="4801922" y="795333"/>
                  <a:pt x="5011342" y="738816"/>
                  <a:pt x="4929571" y="740343"/>
                </a:cubicBezTo>
                <a:cubicBezTo>
                  <a:pt x="4847800" y="741870"/>
                  <a:pt x="4492626" y="685688"/>
                  <a:pt x="4225347" y="740343"/>
                </a:cubicBezTo>
                <a:cubicBezTo>
                  <a:pt x="3958068" y="794998"/>
                  <a:pt x="4000127" y="716236"/>
                  <a:pt x="3873235" y="740343"/>
                </a:cubicBezTo>
                <a:cubicBezTo>
                  <a:pt x="3746343" y="764450"/>
                  <a:pt x="3577413" y="727118"/>
                  <a:pt x="3403752" y="740343"/>
                </a:cubicBezTo>
                <a:cubicBezTo>
                  <a:pt x="3230091" y="753568"/>
                  <a:pt x="3167020" y="721599"/>
                  <a:pt x="2934269" y="740343"/>
                </a:cubicBezTo>
                <a:cubicBezTo>
                  <a:pt x="2701518" y="759087"/>
                  <a:pt x="2599503" y="688813"/>
                  <a:pt x="2464786" y="740343"/>
                </a:cubicBezTo>
                <a:cubicBezTo>
                  <a:pt x="2330069" y="791873"/>
                  <a:pt x="2090373" y="729003"/>
                  <a:pt x="1877932" y="740343"/>
                </a:cubicBezTo>
                <a:cubicBezTo>
                  <a:pt x="1665491" y="751683"/>
                  <a:pt x="1726065" y="721669"/>
                  <a:pt x="1643190" y="740343"/>
                </a:cubicBezTo>
                <a:cubicBezTo>
                  <a:pt x="1560315" y="759017"/>
                  <a:pt x="1496335" y="737837"/>
                  <a:pt x="1408449" y="740343"/>
                </a:cubicBezTo>
                <a:cubicBezTo>
                  <a:pt x="1320563" y="742849"/>
                  <a:pt x="1195970" y="722059"/>
                  <a:pt x="1056337" y="740343"/>
                </a:cubicBezTo>
                <a:cubicBezTo>
                  <a:pt x="916704" y="758627"/>
                  <a:pt x="220763" y="662724"/>
                  <a:pt x="0" y="740343"/>
                </a:cubicBezTo>
                <a:cubicBezTo>
                  <a:pt x="-37644" y="637236"/>
                  <a:pt x="38312" y="493609"/>
                  <a:pt x="0" y="392382"/>
                </a:cubicBezTo>
                <a:cubicBezTo>
                  <a:pt x="-38312" y="291155"/>
                  <a:pt x="42512" y="130770"/>
                  <a:pt x="0" y="0"/>
                </a:cubicBezTo>
                <a:close/>
              </a:path>
              <a:path w="11737075" h="740343" stroke="0" extrusionOk="0">
                <a:moveTo>
                  <a:pt x="0" y="0"/>
                </a:moveTo>
                <a:cubicBezTo>
                  <a:pt x="154274" y="-35944"/>
                  <a:pt x="238782" y="41000"/>
                  <a:pt x="352112" y="0"/>
                </a:cubicBezTo>
                <a:cubicBezTo>
                  <a:pt x="465442" y="-41000"/>
                  <a:pt x="943816" y="38880"/>
                  <a:pt x="1173708" y="0"/>
                </a:cubicBezTo>
                <a:cubicBezTo>
                  <a:pt x="1403600" y="-38880"/>
                  <a:pt x="1425140" y="6562"/>
                  <a:pt x="1525820" y="0"/>
                </a:cubicBezTo>
                <a:cubicBezTo>
                  <a:pt x="1626500" y="-6562"/>
                  <a:pt x="1730044" y="37240"/>
                  <a:pt x="1877932" y="0"/>
                </a:cubicBezTo>
                <a:cubicBezTo>
                  <a:pt x="2025820" y="-37240"/>
                  <a:pt x="2045640" y="4344"/>
                  <a:pt x="2112674" y="0"/>
                </a:cubicBezTo>
                <a:cubicBezTo>
                  <a:pt x="2179708" y="-4344"/>
                  <a:pt x="2434520" y="53163"/>
                  <a:pt x="2699527" y="0"/>
                </a:cubicBezTo>
                <a:cubicBezTo>
                  <a:pt x="2964534" y="-53163"/>
                  <a:pt x="3084529" y="62388"/>
                  <a:pt x="3403752" y="0"/>
                </a:cubicBezTo>
                <a:cubicBezTo>
                  <a:pt x="3722975" y="-62388"/>
                  <a:pt x="3570044" y="3403"/>
                  <a:pt x="3638493" y="0"/>
                </a:cubicBezTo>
                <a:cubicBezTo>
                  <a:pt x="3706942" y="-3403"/>
                  <a:pt x="3782112" y="24168"/>
                  <a:pt x="3873235" y="0"/>
                </a:cubicBezTo>
                <a:cubicBezTo>
                  <a:pt x="3964358" y="-24168"/>
                  <a:pt x="4339540" y="94567"/>
                  <a:pt x="4694830" y="0"/>
                </a:cubicBezTo>
                <a:cubicBezTo>
                  <a:pt x="5050121" y="-94567"/>
                  <a:pt x="4907046" y="33614"/>
                  <a:pt x="5046942" y="0"/>
                </a:cubicBezTo>
                <a:cubicBezTo>
                  <a:pt x="5186838" y="-33614"/>
                  <a:pt x="5572769" y="71178"/>
                  <a:pt x="5751167" y="0"/>
                </a:cubicBezTo>
                <a:cubicBezTo>
                  <a:pt x="5929566" y="-71178"/>
                  <a:pt x="6170608" y="66949"/>
                  <a:pt x="6455391" y="0"/>
                </a:cubicBezTo>
                <a:cubicBezTo>
                  <a:pt x="6740174" y="-66949"/>
                  <a:pt x="6879714" y="23579"/>
                  <a:pt x="7276987" y="0"/>
                </a:cubicBezTo>
                <a:cubicBezTo>
                  <a:pt x="7674260" y="-23579"/>
                  <a:pt x="7517124" y="15901"/>
                  <a:pt x="7746470" y="0"/>
                </a:cubicBezTo>
                <a:cubicBezTo>
                  <a:pt x="7975816" y="-15901"/>
                  <a:pt x="8059280" y="38532"/>
                  <a:pt x="8333323" y="0"/>
                </a:cubicBezTo>
                <a:cubicBezTo>
                  <a:pt x="8607366" y="-38532"/>
                  <a:pt x="8544762" y="4657"/>
                  <a:pt x="8685436" y="0"/>
                </a:cubicBezTo>
                <a:cubicBezTo>
                  <a:pt x="8826110" y="-4657"/>
                  <a:pt x="8833956" y="14306"/>
                  <a:pt x="8920177" y="0"/>
                </a:cubicBezTo>
                <a:cubicBezTo>
                  <a:pt x="9006398" y="-14306"/>
                  <a:pt x="9166766" y="17967"/>
                  <a:pt x="9389660" y="0"/>
                </a:cubicBezTo>
                <a:cubicBezTo>
                  <a:pt x="9612554" y="-17967"/>
                  <a:pt x="9988529" y="70029"/>
                  <a:pt x="10211255" y="0"/>
                </a:cubicBezTo>
                <a:cubicBezTo>
                  <a:pt x="10433982" y="-70029"/>
                  <a:pt x="10343507" y="24332"/>
                  <a:pt x="10445997" y="0"/>
                </a:cubicBezTo>
                <a:cubicBezTo>
                  <a:pt x="10548487" y="-24332"/>
                  <a:pt x="10625540" y="28934"/>
                  <a:pt x="10798109" y="0"/>
                </a:cubicBezTo>
                <a:cubicBezTo>
                  <a:pt x="10970678" y="-28934"/>
                  <a:pt x="11521799" y="16742"/>
                  <a:pt x="11737075" y="0"/>
                </a:cubicBezTo>
                <a:cubicBezTo>
                  <a:pt x="11767165" y="113830"/>
                  <a:pt x="11726328" y="228444"/>
                  <a:pt x="11737075" y="362768"/>
                </a:cubicBezTo>
                <a:cubicBezTo>
                  <a:pt x="11747822" y="497092"/>
                  <a:pt x="11697314" y="580390"/>
                  <a:pt x="11737075" y="740343"/>
                </a:cubicBezTo>
                <a:cubicBezTo>
                  <a:pt x="11577363" y="778200"/>
                  <a:pt x="11307272" y="696210"/>
                  <a:pt x="11032851" y="740343"/>
                </a:cubicBezTo>
                <a:cubicBezTo>
                  <a:pt x="10758430" y="784476"/>
                  <a:pt x="10673518" y="687604"/>
                  <a:pt x="10563368" y="740343"/>
                </a:cubicBezTo>
                <a:cubicBezTo>
                  <a:pt x="10453218" y="793082"/>
                  <a:pt x="10067466" y="692414"/>
                  <a:pt x="9741772" y="740343"/>
                </a:cubicBezTo>
                <a:cubicBezTo>
                  <a:pt x="9416078" y="788272"/>
                  <a:pt x="9578347" y="720033"/>
                  <a:pt x="9507031" y="740343"/>
                </a:cubicBezTo>
                <a:cubicBezTo>
                  <a:pt x="9435715" y="760653"/>
                  <a:pt x="8949581" y="657684"/>
                  <a:pt x="8685436" y="740343"/>
                </a:cubicBezTo>
                <a:cubicBezTo>
                  <a:pt x="8421291" y="823002"/>
                  <a:pt x="8444509" y="736145"/>
                  <a:pt x="8215952" y="740343"/>
                </a:cubicBezTo>
                <a:cubicBezTo>
                  <a:pt x="7987395" y="744541"/>
                  <a:pt x="7778670" y="684098"/>
                  <a:pt x="7511728" y="740343"/>
                </a:cubicBezTo>
                <a:cubicBezTo>
                  <a:pt x="7244786" y="796588"/>
                  <a:pt x="7258430" y="689662"/>
                  <a:pt x="7042245" y="740343"/>
                </a:cubicBezTo>
                <a:cubicBezTo>
                  <a:pt x="6826060" y="791024"/>
                  <a:pt x="6638161" y="713817"/>
                  <a:pt x="6455391" y="740343"/>
                </a:cubicBezTo>
                <a:cubicBezTo>
                  <a:pt x="6272621" y="766869"/>
                  <a:pt x="6093091" y="734609"/>
                  <a:pt x="5751167" y="740343"/>
                </a:cubicBezTo>
                <a:cubicBezTo>
                  <a:pt x="5409243" y="746077"/>
                  <a:pt x="5533207" y="733196"/>
                  <a:pt x="5399055" y="740343"/>
                </a:cubicBezTo>
                <a:cubicBezTo>
                  <a:pt x="5264903" y="747490"/>
                  <a:pt x="5036642" y="686811"/>
                  <a:pt x="4812201" y="740343"/>
                </a:cubicBezTo>
                <a:cubicBezTo>
                  <a:pt x="4587760" y="793875"/>
                  <a:pt x="4573259" y="737259"/>
                  <a:pt x="4460088" y="740343"/>
                </a:cubicBezTo>
                <a:cubicBezTo>
                  <a:pt x="4346917" y="743427"/>
                  <a:pt x="4323161" y="738126"/>
                  <a:pt x="4225347" y="740343"/>
                </a:cubicBezTo>
                <a:cubicBezTo>
                  <a:pt x="4127533" y="742560"/>
                  <a:pt x="3915377" y="707104"/>
                  <a:pt x="3755864" y="740343"/>
                </a:cubicBezTo>
                <a:cubicBezTo>
                  <a:pt x="3596351" y="773582"/>
                  <a:pt x="3392149" y="698269"/>
                  <a:pt x="3286381" y="740343"/>
                </a:cubicBezTo>
                <a:cubicBezTo>
                  <a:pt x="3180613" y="782417"/>
                  <a:pt x="3094920" y="715094"/>
                  <a:pt x="2934269" y="740343"/>
                </a:cubicBezTo>
                <a:cubicBezTo>
                  <a:pt x="2773618" y="765592"/>
                  <a:pt x="2732998" y="727876"/>
                  <a:pt x="2582156" y="740343"/>
                </a:cubicBezTo>
                <a:cubicBezTo>
                  <a:pt x="2431314" y="752810"/>
                  <a:pt x="2367158" y="703418"/>
                  <a:pt x="2230044" y="740343"/>
                </a:cubicBezTo>
                <a:cubicBezTo>
                  <a:pt x="2092930" y="777268"/>
                  <a:pt x="2081269" y="730776"/>
                  <a:pt x="1995303" y="740343"/>
                </a:cubicBezTo>
                <a:cubicBezTo>
                  <a:pt x="1909337" y="749910"/>
                  <a:pt x="1752221" y="719421"/>
                  <a:pt x="1643190" y="740343"/>
                </a:cubicBezTo>
                <a:cubicBezTo>
                  <a:pt x="1534159" y="761265"/>
                  <a:pt x="1390399" y="724519"/>
                  <a:pt x="1291078" y="740343"/>
                </a:cubicBezTo>
                <a:cubicBezTo>
                  <a:pt x="1191757" y="756167"/>
                  <a:pt x="1025644" y="687227"/>
                  <a:pt x="821595" y="740343"/>
                </a:cubicBezTo>
                <a:cubicBezTo>
                  <a:pt x="617546" y="793459"/>
                  <a:pt x="390451" y="681298"/>
                  <a:pt x="0" y="740343"/>
                </a:cubicBezTo>
                <a:cubicBezTo>
                  <a:pt x="-37258" y="602340"/>
                  <a:pt x="22327" y="525817"/>
                  <a:pt x="0" y="384978"/>
                </a:cubicBezTo>
                <a:cubicBezTo>
                  <a:pt x="-22327" y="244140"/>
                  <a:pt x="2188" y="16597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3920470131">
                  <ask:type>
                    <ask:lineSketchScribble/>
                  </ask:type>
                </ask:lineSketchStyleProps>
              </a:ext>
            </a:extLst>
          </a:ln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latin typeface="Arial" panose="020B0604020202020204" pitchFamily="34" charset="0"/>
                <a:cs typeface="Arial" panose="020B0604020202020204" pitchFamily="34" charset="0"/>
              </a:rPr>
              <a:t>Design and Analysis of Algorithm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182" y="941696"/>
            <a:ext cx="11982734" cy="5773003"/>
          </a:xfrm>
          <a:custGeom>
            <a:avLst/>
            <a:gdLst>
              <a:gd name="connsiteX0" fmla="*/ 0 w 11982734"/>
              <a:gd name="connsiteY0" fmla="*/ 0 h 5773003"/>
              <a:gd name="connsiteX1" fmla="*/ 479309 w 11982734"/>
              <a:gd name="connsiteY1" fmla="*/ 0 h 5773003"/>
              <a:gd name="connsiteX2" fmla="*/ 1318101 w 11982734"/>
              <a:gd name="connsiteY2" fmla="*/ 0 h 5773003"/>
              <a:gd name="connsiteX3" fmla="*/ 2037065 w 11982734"/>
              <a:gd name="connsiteY3" fmla="*/ 0 h 5773003"/>
              <a:gd name="connsiteX4" fmla="*/ 2516374 w 11982734"/>
              <a:gd name="connsiteY4" fmla="*/ 0 h 5773003"/>
              <a:gd name="connsiteX5" fmla="*/ 2756029 w 11982734"/>
              <a:gd name="connsiteY5" fmla="*/ 0 h 5773003"/>
              <a:gd name="connsiteX6" fmla="*/ 3235338 w 11982734"/>
              <a:gd name="connsiteY6" fmla="*/ 0 h 5773003"/>
              <a:gd name="connsiteX7" fmla="*/ 3954302 w 11982734"/>
              <a:gd name="connsiteY7" fmla="*/ 0 h 5773003"/>
              <a:gd name="connsiteX8" fmla="*/ 4793094 w 11982734"/>
              <a:gd name="connsiteY8" fmla="*/ 0 h 5773003"/>
              <a:gd name="connsiteX9" fmla="*/ 5032748 w 11982734"/>
              <a:gd name="connsiteY9" fmla="*/ 0 h 5773003"/>
              <a:gd name="connsiteX10" fmla="*/ 5272403 w 11982734"/>
              <a:gd name="connsiteY10" fmla="*/ 0 h 5773003"/>
              <a:gd name="connsiteX11" fmla="*/ 6111194 w 11982734"/>
              <a:gd name="connsiteY11" fmla="*/ 0 h 5773003"/>
              <a:gd name="connsiteX12" fmla="*/ 6350849 w 11982734"/>
              <a:gd name="connsiteY12" fmla="*/ 0 h 5773003"/>
              <a:gd name="connsiteX13" fmla="*/ 6949986 w 11982734"/>
              <a:gd name="connsiteY13" fmla="*/ 0 h 5773003"/>
              <a:gd name="connsiteX14" fmla="*/ 7309468 w 11982734"/>
              <a:gd name="connsiteY14" fmla="*/ 0 h 5773003"/>
              <a:gd name="connsiteX15" fmla="*/ 7668950 w 11982734"/>
              <a:gd name="connsiteY15" fmla="*/ 0 h 5773003"/>
              <a:gd name="connsiteX16" fmla="*/ 8028432 w 11982734"/>
              <a:gd name="connsiteY16" fmla="*/ 0 h 5773003"/>
              <a:gd name="connsiteX17" fmla="*/ 8387914 w 11982734"/>
              <a:gd name="connsiteY17" fmla="*/ 0 h 5773003"/>
              <a:gd name="connsiteX18" fmla="*/ 8867223 w 11982734"/>
              <a:gd name="connsiteY18" fmla="*/ 0 h 5773003"/>
              <a:gd name="connsiteX19" fmla="*/ 9226705 w 11982734"/>
              <a:gd name="connsiteY19" fmla="*/ 0 h 5773003"/>
              <a:gd name="connsiteX20" fmla="*/ 9706015 w 11982734"/>
              <a:gd name="connsiteY20" fmla="*/ 0 h 5773003"/>
              <a:gd name="connsiteX21" fmla="*/ 10424979 w 11982734"/>
              <a:gd name="connsiteY21" fmla="*/ 0 h 5773003"/>
              <a:gd name="connsiteX22" fmla="*/ 10784461 w 11982734"/>
              <a:gd name="connsiteY22" fmla="*/ 0 h 5773003"/>
              <a:gd name="connsiteX23" fmla="*/ 11024115 w 11982734"/>
              <a:gd name="connsiteY23" fmla="*/ 0 h 5773003"/>
              <a:gd name="connsiteX24" fmla="*/ 11982734 w 11982734"/>
              <a:gd name="connsiteY24" fmla="*/ 0 h 5773003"/>
              <a:gd name="connsiteX25" fmla="*/ 11982734 w 11982734"/>
              <a:gd name="connsiteY25" fmla="*/ 404110 h 5773003"/>
              <a:gd name="connsiteX26" fmla="*/ 11982734 w 11982734"/>
              <a:gd name="connsiteY26" fmla="*/ 808220 h 5773003"/>
              <a:gd name="connsiteX27" fmla="*/ 11982734 w 11982734"/>
              <a:gd name="connsiteY27" fmla="*/ 1270061 h 5773003"/>
              <a:gd name="connsiteX28" fmla="*/ 11982734 w 11982734"/>
              <a:gd name="connsiteY28" fmla="*/ 1847361 h 5773003"/>
              <a:gd name="connsiteX29" fmla="*/ 11982734 w 11982734"/>
              <a:gd name="connsiteY29" fmla="*/ 2482391 h 5773003"/>
              <a:gd name="connsiteX30" fmla="*/ 11982734 w 11982734"/>
              <a:gd name="connsiteY30" fmla="*/ 3001962 h 5773003"/>
              <a:gd name="connsiteX31" fmla="*/ 11982734 w 11982734"/>
              <a:gd name="connsiteY31" fmla="*/ 3463802 h 5773003"/>
              <a:gd name="connsiteX32" fmla="*/ 11982734 w 11982734"/>
              <a:gd name="connsiteY32" fmla="*/ 3925642 h 5773003"/>
              <a:gd name="connsiteX33" fmla="*/ 11982734 w 11982734"/>
              <a:gd name="connsiteY33" fmla="*/ 4560672 h 5773003"/>
              <a:gd name="connsiteX34" fmla="*/ 11982734 w 11982734"/>
              <a:gd name="connsiteY34" fmla="*/ 4964783 h 5773003"/>
              <a:gd name="connsiteX35" fmla="*/ 11982734 w 11982734"/>
              <a:gd name="connsiteY35" fmla="*/ 5773003 h 5773003"/>
              <a:gd name="connsiteX36" fmla="*/ 11383597 w 11982734"/>
              <a:gd name="connsiteY36" fmla="*/ 5773003 h 5773003"/>
              <a:gd name="connsiteX37" fmla="*/ 10544806 w 11982734"/>
              <a:gd name="connsiteY37" fmla="*/ 5773003 h 5773003"/>
              <a:gd name="connsiteX38" fmla="*/ 9945669 w 11982734"/>
              <a:gd name="connsiteY38" fmla="*/ 5773003 h 5773003"/>
              <a:gd name="connsiteX39" fmla="*/ 9706015 w 11982734"/>
              <a:gd name="connsiteY39" fmla="*/ 5773003 h 5773003"/>
              <a:gd name="connsiteX40" fmla="*/ 9466360 w 11982734"/>
              <a:gd name="connsiteY40" fmla="*/ 5773003 h 5773003"/>
              <a:gd name="connsiteX41" fmla="*/ 8627568 w 11982734"/>
              <a:gd name="connsiteY41" fmla="*/ 5773003 h 5773003"/>
              <a:gd name="connsiteX42" fmla="*/ 8148259 w 11982734"/>
              <a:gd name="connsiteY42" fmla="*/ 5773003 h 5773003"/>
              <a:gd name="connsiteX43" fmla="*/ 7309468 w 11982734"/>
              <a:gd name="connsiteY43" fmla="*/ 5773003 h 5773003"/>
              <a:gd name="connsiteX44" fmla="*/ 6710331 w 11982734"/>
              <a:gd name="connsiteY44" fmla="*/ 5773003 h 5773003"/>
              <a:gd name="connsiteX45" fmla="*/ 6470676 w 11982734"/>
              <a:gd name="connsiteY45" fmla="*/ 5773003 h 5773003"/>
              <a:gd name="connsiteX46" fmla="*/ 6111194 w 11982734"/>
              <a:gd name="connsiteY46" fmla="*/ 5773003 h 5773003"/>
              <a:gd name="connsiteX47" fmla="*/ 5631885 w 11982734"/>
              <a:gd name="connsiteY47" fmla="*/ 5773003 h 5773003"/>
              <a:gd name="connsiteX48" fmla="*/ 4912921 w 11982734"/>
              <a:gd name="connsiteY48" fmla="*/ 5773003 h 5773003"/>
              <a:gd name="connsiteX49" fmla="*/ 4193957 w 11982734"/>
              <a:gd name="connsiteY49" fmla="*/ 5773003 h 5773003"/>
              <a:gd name="connsiteX50" fmla="*/ 3594820 w 11982734"/>
              <a:gd name="connsiteY50" fmla="*/ 5773003 h 5773003"/>
              <a:gd name="connsiteX51" fmla="*/ 3115511 w 11982734"/>
              <a:gd name="connsiteY51" fmla="*/ 5773003 h 5773003"/>
              <a:gd name="connsiteX52" fmla="*/ 2276719 w 11982734"/>
              <a:gd name="connsiteY52" fmla="*/ 5773003 h 5773003"/>
              <a:gd name="connsiteX53" fmla="*/ 1677583 w 11982734"/>
              <a:gd name="connsiteY53" fmla="*/ 5773003 h 5773003"/>
              <a:gd name="connsiteX54" fmla="*/ 1318101 w 11982734"/>
              <a:gd name="connsiteY54" fmla="*/ 5773003 h 5773003"/>
              <a:gd name="connsiteX55" fmla="*/ 958619 w 11982734"/>
              <a:gd name="connsiteY55" fmla="*/ 5773003 h 5773003"/>
              <a:gd name="connsiteX56" fmla="*/ 718964 w 11982734"/>
              <a:gd name="connsiteY56" fmla="*/ 5773003 h 5773003"/>
              <a:gd name="connsiteX57" fmla="*/ 0 w 11982734"/>
              <a:gd name="connsiteY57" fmla="*/ 5773003 h 5773003"/>
              <a:gd name="connsiteX58" fmla="*/ 0 w 11982734"/>
              <a:gd name="connsiteY58" fmla="*/ 5311163 h 5773003"/>
              <a:gd name="connsiteX59" fmla="*/ 0 w 11982734"/>
              <a:gd name="connsiteY59" fmla="*/ 4849323 h 5773003"/>
              <a:gd name="connsiteX60" fmla="*/ 0 w 11982734"/>
              <a:gd name="connsiteY60" fmla="*/ 4214292 h 5773003"/>
              <a:gd name="connsiteX61" fmla="*/ 0 w 11982734"/>
              <a:gd name="connsiteY61" fmla="*/ 3579262 h 5773003"/>
              <a:gd name="connsiteX62" fmla="*/ 0 w 11982734"/>
              <a:gd name="connsiteY62" fmla="*/ 2944232 h 5773003"/>
              <a:gd name="connsiteX63" fmla="*/ 0 w 11982734"/>
              <a:gd name="connsiteY63" fmla="*/ 2540121 h 5773003"/>
              <a:gd name="connsiteX64" fmla="*/ 0 w 11982734"/>
              <a:gd name="connsiteY64" fmla="*/ 2078281 h 5773003"/>
              <a:gd name="connsiteX65" fmla="*/ 0 w 11982734"/>
              <a:gd name="connsiteY65" fmla="*/ 1443251 h 5773003"/>
              <a:gd name="connsiteX66" fmla="*/ 0 w 11982734"/>
              <a:gd name="connsiteY66" fmla="*/ 750490 h 5773003"/>
              <a:gd name="connsiteX67" fmla="*/ 0 w 11982734"/>
              <a:gd name="connsiteY67" fmla="*/ 0 h 5773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11982734" h="5773003" fill="none" extrusionOk="0">
                <a:moveTo>
                  <a:pt x="0" y="0"/>
                </a:moveTo>
                <a:cubicBezTo>
                  <a:pt x="104855" y="-7002"/>
                  <a:pt x="383265" y="44624"/>
                  <a:pt x="479309" y="0"/>
                </a:cubicBezTo>
                <a:cubicBezTo>
                  <a:pt x="575353" y="-44624"/>
                  <a:pt x="982878" y="46932"/>
                  <a:pt x="1318101" y="0"/>
                </a:cubicBezTo>
                <a:cubicBezTo>
                  <a:pt x="1653324" y="-46932"/>
                  <a:pt x="1733345" y="18682"/>
                  <a:pt x="2037065" y="0"/>
                </a:cubicBezTo>
                <a:cubicBezTo>
                  <a:pt x="2340785" y="-18682"/>
                  <a:pt x="2283695" y="1936"/>
                  <a:pt x="2516374" y="0"/>
                </a:cubicBezTo>
                <a:cubicBezTo>
                  <a:pt x="2749053" y="-1936"/>
                  <a:pt x="2640972" y="6278"/>
                  <a:pt x="2756029" y="0"/>
                </a:cubicBezTo>
                <a:cubicBezTo>
                  <a:pt x="2871086" y="-6278"/>
                  <a:pt x="3104530" y="34086"/>
                  <a:pt x="3235338" y="0"/>
                </a:cubicBezTo>
                <a:cubicBezTo>
                  <a:pt x="3366146" y="-34086"/>
                  <a:pt x="3690344" y="65676"/>
                  <a:pt x="3954302" y="0"/>
                </a:cubicBezTo>
                <a:cubicBezTo>
                  <a:pt x="4218260" y="-65676"/>
                  <a:pt x="4528552" y="73320"/>
                  <a:pt x="4793094" y="0"/>
                </a:cubicBezTo>
                <a:cubicBezTo>
                  <a:pt x="5057636" y="-73320"/>
                  <a:pt x="4941172" y="2502"/>
                  <a:pt x="5032748" y="0"/>
                </a:cubicBezTo>
                <a:cubicBezTo>
                  <a:pt x="5124324" y="-2502"/>
                  <a:pt x="5167007" y="26054"/>
                  <a:pt x="5272403" y="0"/>
                </a:cubicBezTo>
                <a:cubicBezTo>
                  <a:pt x="5377800" y="-26054"/>
                  <a:pt x="5904478" y="59383"/>
                  <a:pt x="6111194" y="0"/>
                </a:cubicBezTo>
                <a:cubicBezTo>
                  <a:pt x="6317910" y="-59383"/>
                  <a:pt x="6288078" y="24190"/>
                  <a:pt x="6350849" y="0"/>
                </a:cubicBezTo>
                <a:cubicBezTo>
                  <a:pt x="6413620" y="-24190"/>
                  <a:pt x="6794579" y="57290"/>
                  <a:pt x="6949986" y="0"/>
                </a:cubicBezTo>
                <a:cubicBezTo>
                  <a:pt x="7105393" y="-57290"/>
                  <a:pt x="7135266" y="2306"/>
                  <a:pt x="7309468" y="0"/>
                </a:cubicBezTo>
                <a:cubicBezTo>
                  <a:pt x="7483670" y="-2306"/>
                  <a:pt x="7500079" y="28442"/>
                  <a:pt x="7668950" y="0"/>
                </a:cubicBezTo>
                <a:cubicBezTo>
                  <a:pt x="7837821" y="-28442"/>
                  <a:pt x="7854829" y="27338"/>
                  <a:pt x="8028432" y="0"/>
                </a:cubicBezTo>
                <a:cubicBezTo>
                  <a:pt x="8202035" y="-27338"/>
                  <a:pt x="8232764" y="8685"/>
                  <a:pt x="8387914" y="0"/>
                </a:cubicBezTo>
                <a:cubicBezTo>
                  <a:pt x="8543064" y="-8685"/>
                  <a:pt x="8634869" y="222"/>
                  <a:pt x="8867223" y="0"/>
                </a:cubicBezTo>
                <a:cubicBezTo>
                  <a:pt x="9099577" y="-222"/>
                  <a:pt x="9074841" y="12700"/>
                  <a:pt x="9226705" y="0"/>
                </a:cubicBezTo>
                <a:cubicBezTo>
                  <a:pt x="9378569" y="-12700"/>
                  <a:pt x="9599868" y="47541"/>
                  <a:pt x="9706015" y="0"/>
                </a:cubicBezTo>
                <a:cubicBezTo>
                  <a:pt x="9812162" y="-47541"/>
                  <a:pt x="10258066" y="52143"/>
                  <a:pt x="10424979" y="0"/>
                </a:cubicBezTo>
                <a:cubicBezTo>
                  <a:pt x="10591892" y="-52143"/>
                  <a:pt x="10661117" y="1254"/>
                  <a:pt x="10784461" y="0"/>
                </a:cubicBezTo>
                <a:cubicBezTo>
                  <a:pt x="10907805" y="-1254"/>
                  <a:pt x="10948951" y="27930"/>
                  <a:pt x="11024115" y="0"/>
                </a:cubicBezTo>
                <a:cubicBezTo>
                  <a:pt x="11099279" y="-27930"/>
                  <a:pt x="11769643" y="95031"/>
                  <a:pt x="11982734" y="0"/>
                </a:cubicBezTo>
                <a:cubicBezTo>
                  <a:pt x="11992909" y="87884"/>
                  <a:pt x="11960521" y="251400"/>
                  <a:pt x="11982734" y="404110"/>
                </a:cubicBezTo>
                <a:cubicBezTo>
                  <a:pt x="12004947" y="556820"/>
                  <a:pt x="11968507" y="652265"/>
                  <a:pt x="11982734" y="808220"/>
                </a:cubicBezTo>
                <a:cubicBezTo>
                  <a:pt x="11996961" y="964175"/>
                  <a:pt x="11975276" y="1113779"/>
                  <a:pt x="11982734" y="1270061"/>
                </a:cubicBezTo>
                <a:cubicBezTo>
                  <a:pt x="11990192" y="1426343"/>
                  <a:pt x="11975487" y="1600781"/>
                  <a:pt x="11982734" y="1847361"/>
                </a:cubicBezTo>
                <a:cubicBezTo>
                  <a:pt x="11989981" y="2093941"/>
                  <a:pt x="11961309" y="2246232"/>
                  <a:pt x="11982734" y="2482391"/>
                </a:cubicBezTo>
                <a:cubicBezTo>
                  <a:pt x="12004159" y="2718550"/>
                  <a:pt x="11942988" y="2768786"/>
                  <a:pt x="11982734" y="3001962"/>
                </a:cubicBezTo>
                <a:cubicBezTo>
                  <a:pt x="12022480" y="3235138"/>
                  <a:pt x="11961335" y="3370720"/>
                  <a:pt x="11982734" y="3463802"/>
                </a:cubicBezTo>
                <a:cubicBezTo>
                  <a:pt x="12004133" y="3556884"/>
                  <a:pt x="11958977" y="3745101"/>
                  <a:pt x="11982734" y="3925642"/>
                </a:cubicBezTo>
                <a:cubicBezTo>
                  <a:pt x="12006491" y="4106183"/>
                  <a:pt x="11932562" y="4386428"/>
                  <a:pt x="11982734" y="4560672"/>
                </a:cubicBezTo>
                <a:cubicBezTo>
                  <a:pt x="12032906" y="4734916"/>
                  <a:pt x="11974148" y="4799874"/>
                  <a:pt x="11982734" y="4964783"/>
                </a:cubicBezTo>
                <a:cubicBezTo>
                  <a:pt x="11991320" y="5129692"/>
                  <a:pt x="11944908" y="5561786"/>
                  <a:pt x="11982734" y="5773003"/>
                </a:cubicBezTo>
                <a:cubicBezTo>
                  <a:pt x="11766762" y="5830548"/>
                  <a:pt x="11513111" y="5727663"/>
                  <a:pt x="11383597" y="5773003"/>
                </a:cubicBezTo>
                <a:cubicBezTo>
                  <a:pt x="11254083" y="5818343"/>
                  <a:pt x="10870491" y="5731192"/>
                  <a:pt x="10544806" y="5773003"/>
                </a:cubicBezTo>
                <a:cubicBezTo>
                  <a:pt x="10219121" y="5814814"/>
                  <a:pt x="10068888" y="5710442"/>
                  <a:pt x="9945669" y="5773003"/>
                </a:cubicBezTo>
                <a:cubicBezTo>
                  <a:pt x="9822450" y="5835564"/>
                  <a:pt x="9821368" y="5759373"/>
                  <a:pt x="9706015" y="5773003"/>
                </a:cubicBezTo>
                <a:cubicBezTo>
                  <a:pt x="9590662" y="5786633"/>
                  <a:pt x="9539468" y="5747915"/>
                  <a:pt x="9466360" y="5773003"/>
                </a:cubicBezTo>
                <a:cubicBezTo>
                  <a:pt x="9393252" y="5798091"/>
                  <a:pt x="8907080" y="5677052"/>
                  <a:pt x="8627568" y="5773003"/>
                </a:cubicBezTo>
                <a:cubicBezTo>
                  <a:pt x="8348056" y="5868954"/>
                  <a:pt x="8377782" y="5736479"/>
                  <a:pt x="8148259" y="5773003"/>
                </a:cubicBezTo>
                <a:cubicBezTo>
                  <a:pt x="7918736" y="5809527"/>
                  <a:pt x="7692124" y="5699567"/>
                  <a:pt x="7309468" y="5773003"/>
                </a:cubicBezTo>
                <a:cubicBezTo>
                  <a:pt x="6926812" y="5846439"/>
                  <a:pt x="6918789" y="5719821"/>
                  <a:pt x="6710331" y="5773003"/>
                </a:cubicBezTo>
                <a:cubicBezTo>
                  <a:pt x="6501873" y="5826185"/>
                  <a:pt x="6558009" y="5747720"/>
                  <a:pt x="6470676" y="5773003"/>
                </a:cubicBezTo>
                <a:cubicBezTo>
                  <a:pt x="6383343" y="5798286"/>
                  <a:pt x="6185012" y="5744365"/>
                  <a:pt x="6111194" y="5773003"/>
                </a:cubicBezTo>
                <a:cubicBezTo>
                  <a:pt x="6037376" y="5801641"/>
                  <a:pt x="5734484" y="5758373"/>
                  <a:pt x="5631885" y="5773003"/>
                </a:cubicBezTo>
                <a:cubicBezTo>
                  <a:pt x="5529286" y="5787633"/>
                  <a:pt x="5220880" y="5754515"/>
                  <a:pt x="4912921" y="5773003"/>
                </a:cubicBezTo>
                <a:cubicBezTo>
                  <a:pt x="4604962" y="5791491"/>
                  <a:pt x="4537401" y="5724218"/>
                  <a:pt x="4193957" y="5773003"/>
                </a:cubicBezTo>
                <a:cubicBezTo>
                  <a:pt x="3850513" y="5821788"/>
                  <a:pt x="3767028" y="5704975"/>
                  <a:pt x="3594820" y="5773003"/>
                </a:cubicBezTo>
                <a:cubicBezTo>
                  <a:pt x="3422612" y="5841031"/>
                  <a:pt x="3323112" y="5754226"/>
                  <a:pt x="3115511" y="5773003"/>
                </a:cubicBezTo>
                <a:cubicBezTo>
                  <a:pt x="2907910" y="5791780"/>
                  <a:pt x="2683569" y="5763957"/>
                  <a:pt x="2276719" y="5773003"/>
                </a:cubicBezTo>
                <a:cubicBezTo>
                  <a:pt x="1869869" y="5782049"/>
                  <a:pt x="1971654" y="5754710"/>
                  <a:pt x="1677583" y="5773003"/>
                </a:cubicBezTo>
                <a:cubicBezTo>
                  <a:pt x="1383512" y="5791296"/>
                  <a:pt x="1394837" y="5737803"/>
                  <a:pt x="1318101" y="5773003"/>
                </a:cubicBezTo>
                <a:cubicBezTo>
                  <a:pt x="1241365" y="5808203"/>
                  <a:pt x="1080770" y="5738374"/>
                  <a:pt x="958619" y="5773003"/>
                </a:cubicBezTo>
                <a:cubicBezTo>
                  <a:pt x="836468" y="5807632"/>
                  <a:pt x="801697" y="5766892"/>
                  <a:pt x="718964" y="5773003"/>
                </a:cubicBezTo>
                <a:cubicBezTo>
                  <a:pt x="636231" y="5779114"/>
                  <a:pt x="333544" y="5717409"/>
                  <a:pt x="0" y="5773003"/>
                </a:cubicBezTo>
                <a:cubicBezTo>
                  <a:pt x="-33564" y="5603632"/>
                  <a:pt x="43592" y="5416860"/>
                  <a:pt x="0" y="5311163"/>
                </a:cubicBezTo>
                <a:cubicBezTo>
                  <a:pt x="-43592" y="5205466"/>
                  <a:pt x="44076" y="4992517"/>
                  <a:pt x="0" y="4849323"/>
                </a:cubicBezTo>
                <a:cubicBezTo>
                  <a:pt x="-44076" y="4706129"/>
                  <a:pt x="46389" y="4428669"/>
                  <a:pt x="0" y="4214292"/>
                </a:cubicBezTo>
                <a:cubicBezTo>
                  <a:pt x="-46389" y="3999915"/>
                  <a:pt x="30820" y="3891302"/>
                  <a:pt x="0" y="3579262"/>
                </a:cubicBezTo>
                <a:cubicBezTo>
                  <a:pt x="-30820" y="3267222"/>
                  <a:pt x="60023" y="3253104"/>
                  <a:pt x="0" y="2944232"/>
                </a:cubicBezTo>
                <a:cubicBezTo>
                  <a:pt x="-60023" y="2635360"/>
                  <a:pt x="45272" y="2716137"/>
                  <a:pt x="0" y="2540121"/>
                </a:cubicBezTo>
                <a:cubicBezTo>
                  <a:pt x="-45272" y="2364105"/>
                  <a:pt x="35422" y="2216282"/>
                  <a:pt x="0" y="2078281"/>
                </a:cubicBezTo>
                <a:cubicBezTo>
                  <a:pt x="-35422" y="1940280"/>
                  <a:pt x="45657" y="1754959"/>
                  <a:pt x="0" y="1443251"/>
                </a:cubicBezTo>
                <a:cubicBezTo>
                  <a:pt x="-45657" y="1131543"/>
                  <a:pt x="74256" y="981689"/>
                  <a:pt x="0" y="750490"/>
                </a:cubicBezTo>
                <a:cubicBezTo>
                  <a:pt x="-74256" y="519291"/>
                  <a:pt x="29159" y="165368"/>
                  <a:pt x="0" y="0"/>
                </a:cubicBezTo>
                <a:close/>
              </a:path>
              <a:path w="11982734" h="5773003" stroke="0" extrusionOk="0">
                <a:moveTo>
                  <a:pt x="0" y="0"/>
                </a:moveTo>
                <a:cubicBezTo>
                  <a:pt x="146572" y="-9974"/>
                  <a:pt x="331367" y="36576"/>
                  <a:pt x="479309" y="0"/>
                </a:cubicBezTo>
                <a:cubicBezTo>
                  <a:pt x="627251" y="-36576"/>
                  <a:pt x="657877" y="8519"/>
                  <a:pt x="718964" y="0"/>
                </a:cubicBezTo>
                <a:cubicBezTo>
                  <a:pt x="780051" y="-8519"/>
                  <a:pt x="1389619" y="71279"/>
                  <a:pt x="1557755" y="0"/>
                </a:cubicBezTo>
                <a:cubicBezTo>
                  <a:pt x="1725891" y="-71279"/>
                  <a:pt x="1841115" y="49131"/>
                  <a:pt x="2037065" y="0"/>
                </a:cubicBezTo>
                <a:cubicBezTo>
                  <a:pt x="2233015" y="-49131"/>
                  <a:pt x="2287588" y="2498"/>
                  <a:pt x="2516374" y="0"/>
                </a:cubicBezTo>
                <a:cubicBezTo>
                  <a:pt x="2745160" y="-2498"/>
                  <a:pt x="2966798" y="3353"/>
                  <a:pt x="3355166" y="0"/>
                </a:cubicBezTo>
                <a:cubicBezTo>
                  <a:pt x="3743534" y="-3353"/>
                  <a:pt x="3564506" y="40027"/>
                  <a:pt x="3714648" y="0"/>
                </a:cubicBezTo>
                <a:cubicBezTo>
                  <a:pt x="3864790" y="-40027"/>
                  <a:pt x="4307440" y="35911"/>
                  <a:pt x="4553439" y="0"/>
                </a:cubicBezTo>
                <a:cubicBezTo>
                  <a:pt x="4799438" y="-35911"/>
                  <a:pt x="5204985" y="61622"/>
                  <a:pt x="5392230" y="0"/>
                </a:cubicBezTo>
                <a:cubicBezTo>
                  <a:pt x="5579475" y="-61622"/>
                  <a:pt x="5856514" y="687"/>
                  <a:pt x="5991367" y="0"/>
                </a:cubicBezTo>
                <a:cubicBezTo>
                  <a:pt x="6126220" y="-687"/>
                  <a:pt x="6558076" y="34486"/>
                  <a:pt x="6830158" y="0"/>
                </a:cubicBezTo>
                <a:cubicBezTo>
                  <a:pt x="7102240" y="-34486"/>
                  <a:pt x="7173850" y="12394"/>
                  <a:pt x="7309468" y="0"/>
                </a:cubicBezTo>
                <a:cubicBezTo>
                  <a:pt x="7445086" y="-12394"/>
                  <a:pt x="7614533" y="49018"/>
                  <a:pt x="7788777" y="0"/>
                </a:cubicBezTo>
                <a:cubicBezTo>
                  <a:pt x="7963021" y="-49018"/>
                  <a:pt x="8156695" y="65763"/>
                  <a:pt x="8507741" y="0"/>
                </a:cubicBezTo>
                <a:cubicBezTo>
                  <a:pt x="8858787" y="-65763"/>
                  <a:pt x="8804425" y="5162"/>
                  <a:pt x="8987051" y="0"/>
                </a:cubicBezTo>
                <a:cubicBezTo>
                  <a:pt x="9169677" y="-5162"/>
                  <a:pt x="9429632" y="69660"/>
                  <a:pt x="9825842" y="0"/>
                </a:cubicBezTo>
                <a:cubicBezTo>
                  <a:pt x="10222052" y="-69660"/>
                  <a:pt x="10373773" y="93865"/>
                  <a:pt x="10664633" y="0"/>
                </a:cubicBezTo>
                <a:cubicBezTo>
                  <a:pt x="10955493" y="-93865"/>
                  <a:pt x="11078367" y="31396"/>
                  <a:pt x="11263770" y="0"/>
                </a:cubicBezTo>
                <a:cubicBezTo>
                  <a:pt x="11449173" y="-31396"/>
                  <a:pt x="11820067" y="48408"/>
                  <a:pt x="11982734" y="0"/>
                </a:cubicBezTo>
                <a:cubicBezTo>
                  <a:pt x="11992802" y="199604"/>
                  <a:pt x="11965861" y="247828"/>
                  <a:pt x="11982734" y="404110"/>
                </a:cubicBezTo>
                <a:cubicBezTo>
                  <a:pt x="11999607" y="560392"/>
                  <a:pt x="11949316" y="682204"/>
                  <a:pt x="11982734" y="865950"/>
                </a:cubicBezTo>
                <a:cubicBezTo>
                  <a:pt x="12016152" y="1049696"/>
                  <a:pt x="11913347" y="1295400"/>
                  <a:pt x="11982734" y="1500981"/>
                </a:cubicBezTo>
                <a:cubicBezTo>
                  <a:pt x="12052121" y="1706562"/>
                  <a:pt x="11926254" y="1875385"/>
                  <a:pt x="11982734" y="2020551"/>
                </a:cubicBezTo>
                <a:cubicBezTo>
                  <a:pt x="12039214" y="2165717"/>
                  <a:pt x="11953234" y="2313577"/>
                  <a:pt x="11982734" y="2482391"/>
                </a:cubicBezTo>
                <a:cubicBezTo>
                  <a:pt x="12012234" y="2651205"/>
                  <a:pt x="11967997" y="2863782"/>
                  <a:pt x="11982734" y="3117422"/>
                </a:cubicBezTo>
                <a:cubicBezTo>
                  <a:pt x="11997471" y="3371062"/>
                  <a:pt x="11972210" y="3432106"/>
                  <a:pt x="11982734" y="3694722"/>
                </a:cubicBezTo>
                <a:cubicBezTo>
                  <a:pt x="11993258" y="3957338"/>
                  <a:pt x="11941607" y="4104802"/>
                  <a:pt x="11982734" y="4272022"/>
                </a:cubicBezTo>
                <a:cubicBezTo>
                  <a:pt x="12023861" y="4439242"/>
                  <a:pt x="11930513" y="4768631"/>
                  <a:pt x="11982734" y="4964783"/>
                </a:cubicBezTo>
                <a:cubicBezTo>
                  <a:pt x="12034955" y="5160935"/>
                  <a:pt x="11899634" y="5565029"/>
                  <a:pt x="11982734" y="5773003"/>
                </a:cubicBezTo>
                <a:cubicBezTo>
                  <a:pt x="11869200" y="5790382"/>
                  <a:pt x="11832453" y="5744568"/>
                  <a:pt x="11743079" y="5773003"/>
                </a:cubicBezTo>
                <a:cubicBezTo>
                  <a:pt x="11653705" y="5801438"/>
                  <a:pt x="11185353" y="5770003"/>
                  <a:pt x="11024115" y="5773003"/>
                </a:cubicBezTo>
                <a:cubicBezTo>
                  <a:pt x="10862877" y="5776003"/>
                  <a:pt x="10853953" y="5771514"/>
                  <a:pt x="10784461" y="5773003"/>
                </a:cubicBezTo>
                <a:cubicBezTo>
                  <a:pt x="10714969" y="5774492"/>
                  <a:pt x="10422640" y="5687013"/>
                  <a:pt x="10065497" y="5773003"/>
                </a:cubicBezTo>
                <a:cubicBezTo>
                  <a:pt x="9708354" y="5858993"/>
                  <a:pt x="9832080" y="5761464"/>
                  <a:pt x="9706015" y="5773003"/>
                </a:cubicBezTo>
                <a:cubicBezTo>
                  <a:pt x="9579950" y="5784542"/>
                  <a:pt x="9541254" y="5762485"/>
                  <a:pt x="9466360" y="5773003"/>
                </a:cubicBezTo>
                <a:cubicBezTo>
                  <a:pt x="9391467" y="5783521"/>
                  <a:pt x="9243971" y="5757134"/>
                  <a:pt x="9106878" y="5773003"/>
                </a:cubicBezTo>
                <a:cubicBezTo>
                  <a:pt x="8969785" y="5788872"/>
                  <a:pt x="8622167" y="5727236"/>
                  <a:pt x="8387914" y="5773003"/>
                </a:cubicBezTo>
                <a:cubicBezTo>
                  <a:pt x="8153661" y="5818770"/>
                  <a:pt x="8113066" y="5751515"/>
                  <a:pt x="8028432" y="5773003"/>
                </a:cubicBezTo>
                <a:cubicBezTo>
                  <a:pt x="7943798" y="5794491"/>
                  <a:pt x="7864915" y="5766165"/>
                  <a:pt x="7788777" y="5773003"/>
                </a:cubicBezTo>
                <a:cubicBezTo>
                  <a:pt x="7712639" y="5779841"/>
                  <a:pt x="7561109" y="5760159"/>
                  <a:pt x="7429295" y="5773003"/>
                </a:cubicBezTo>
                <a:cubicBezTo>
                  <a:pt x="7297481" y="5785847"/>
                  <a:pt x="7097895" y="5728756"/>
                  <a:pt x="6949986" y="5773003"/>
                </a:cubicBezTo>
                <a:cubicBezTo>
                  <a:pt x="6802077" y="5817250"/>
                  <a:pt x="6540584" y="5754098"/>
                  <a:pt x="6350849" y="5773003"/>
                </a:cubicBezTo>
                <a:cubicBezTo>
                  <a:pt x="6161114" y="5791908"/>
                  <a:pt x="6100966" y="5732926"/>
                  <a:pt x="5991367" y="5773003"/>
                </a:cubicBezTo>
                <a:cubicBezTo>
                  <a:pt x="5881768" y="5813080"/>
                  <a:pt x="5391236" y="5677673"/>
                  <a:pt x="5152576" y="5773003"/>
                </a:cubicBezTo>
                <a:cubicBezTo>
                  <a:pt x="4913916" y="5868333"/>
                  <a:pt x="4760081" y="5749436"/>
                  <a:pt x="4553439" y="5773003"/>
                </a:cubicBezTo>
                <a:cubicBezTo>
                  <a:pt x="4346797" y="5796570"/>
                  <a:pt x="4057962" y="5696365"/>
                  <a:pt x="3714648" y="5773003"/>
                </a:cubicBezTo>
                <a:cubicBezTo>
                  <a:pt x="3371334" y="5849641"/>
                  <a:pt x="3272018" y="5737032"/>
                  <a:pt x="2995683" y="5773003"/>
                </a:cubicBezTo>
                <a:cubicBezTo>
                  <a:pt x="2719348" y="5808974"/>
                  <a:pt x="2710399" y="5739210"/>
                  <a:pt x="2516374" y="5773003"/>
                </a:cubicBezTo>
                <a:cubicBezTo>
                  <a:pt x="2322349" y="5806796"/>
                  <a:pt x="1970241" y="5689863"/>
                  <a:pt x="1797410" y="5773003"/>
                </a:cubicBezTo>
                <a:cubicBezTo>
                  <a:pt x="1624579" y="5856143"/>
                  <a:pt x="1543188" y="5731120"/>
                  <a:pt x="1437928" y="5773003"/>
                </a:cubicBezTo>
                <a:cubicBezTo>
                  <a:pt x="1332668" y="5814886"/>
                  <a:pt x="1005756" y="5757083"/>
                  <a:pt x="838791" y="5773003"/>
                </a:cubicBezTo>
                <a:cubicBezTo>
                  <a:pt x="671826" y="5788923"/>
                  <a:pt x="657350" y="5767446"/>
                  <a:pt x="599137" y="5773003"/>
                </a:cubicBezTo>
                <a:cubicBezTo>
                  <a:pt x="540924" y="5778560"/>
                  <a:pt x="153022" y="5715062"/>
                  <a:pt x="0" y="5773003"/>
                </a:cubicBezTo>
                <a:cubicBezTo>
                  <a:pt x="-37502" y="5511913"/>
                  <a:pt x="14423" y="5314223"/>
                  <a:pt x="0" y="5195703"/>
                </a:cubicBezTo>
                <a:cubicBezTo>
                  <a:pt x="-14423" y="5077183"/>
                  <a:pt x="62569" y="4821223"/>
                  <a:pt x="0" y="4560672"/>
                </a:cubicBezTo>
                <a:cubicBezTo>
                  <a:pt x="-62569" y="4300121"/>
                  <a:pt x="36446" y="4213616"/>
                  <a:pt x="0" y="3925642"/>
                </a:cubicBezTo>
                <a:cubicBezTo>
                  <a:pt x="-36446" y="3637668"/>
                  <a:pt x="118" y="3663403"/>
                  <a:pt x="0" y="3463802"/>
                </a:cubicBezTo>
                <a:cubicBezTo>
                  <a:pt x="-118" y="3264201"/>
                  <a:pt x="5548" y="2955952"/>
                  <a:pt x="0" y="2771041"/>
                </a:cubicBezTo>
                <a:cubicBezTo>
                  <a:pt x="-5548" y="2586130"/>
                  <a:pt x="55755" y="2456246"/>
                  <a:pt x="0" y="2193741"/>
                </a:cubicBezTo>
                <a:cubicBezTo>
                  <a:pt x="-55755" y="1931236"/>
                  <a:pt x="5399" y="1977746"/>
                  <a:pt x="0" y="1789631"/>
                </a:cubicBezTo>
                <a:cubicBezTo>
                  <a:pt x="-5399" y="1601516"/>
                  <a:pt x="6880" y="1438190"/>
                  <a:pt x="0" y="1212331"/>
                </a:cubicBezTo>
                <a:cubicBezTo>
                  <a:pt x="-6880" y="986472"/>
                  <a:pt x="56790" y="935153"/>
                  <a:pt x="0" y="692760"/>
                </a:cubicBezTo>
                <a:cubicBezTo>
                  <a:pt x="-56790" y="450367"/>
                  <a:pt x="34317" y="156321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Scribble/>
                  </ask:type>
                </ask:lineSketchStyleProps>
              </a:ext>
            </a:extLst>
          </a:ln>
        </p:spPr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6600" b="1" dirty="0"/>
              <a:t>Analysis of Algorithm</a:t>
            </a:r>
          </a:p>
          <a:p>
            <a:pPr marL="0" indent="0" algn="ctr">
              <a:buNone/>
            </a:pPr>
            <a:endParaRPr lang="en-GB" sz="6600" b="1" dirty="0"/>
          </a:p>
          <a:p>
            <a:pPr marL="0" indent="0">
              <a:buNone/>
            </a:pPr>
            <a:r>
              <a:rPr lang="en-GB" dirty="0"/>
              <a:t>Prepared by: Misganaw A.(MSC.)</a:t>
            </a:r>
          </a:p>
          <a:p>
            <a:pPr marL="0" indent="0">
              <a:buNone/>
            </a:pPr>
            <a:r>
              <a:rPr lang="en-GB" sz="2000" dirty="0"/>
              <a:t>Email: </a:t>
            </a:r>
            <a:r>
              <a:rPr lang="en-GB" sz="2000" dirty="0">
                <a:hlinkClick r:id="rId2"/>
              </a:rPr>
              <a:t>mail@ethioptec.com/ethiomisgie@gmail.com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Website : </a:t>
            </a:r>
            <a:r>
              <a:rPr lang="en-GB" sz="2000" dirty="0">
                <a:hlinkClick r:id="rId3"/>
              </a:rPr>
              <a:t>https://ethioptec.com</a:t>
            </a:r>
            <a:r>
              <a:rPr lang="en-GB" sz="2000" dirty="0"/>
              <a:t> or </a:t>
            </a:r>
            <a:r>
              <a:rPr lang="en-GB" sz="2000" dirty="0">
                <a:hlinkClick r:id="rId4"/>
              </a:rPr>
              <a:t>https://info.ethioptec.com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r>
              <a:rPr lang="en-GB" sz="2000" dirty="0"/>
              <a:t>Telegram: </a:t>
            </a:r>
            <a:r>
              <a:rPr lang="en-GB" sz="2000" dirty="0">
                <a:hlinkClick r:id="rId5"/>
              </a:rPr>
              <a:t>https://t.me/ethiop_computing</a:t>
            </a:r>
            <a:r>
              <a:rPr lang="en-GB" sz="2000" dirty="0"/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46851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complexity of an algorithm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 the function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which gives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running time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and/or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storage space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requirement of the algorithm in terms of the size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“n‟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 the input data. 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function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gives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running time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 an algorithm, depends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not only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 the size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“n‟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of the input data but also on the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particular data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complexity function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for certain cases are: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Best Case: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minimum possible value of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called the best case.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Average Case: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The expected value of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Worst Case: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maximum value of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f(n)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for any key possible input. </a:t>
            </a:r>
          </a:p>
          <a:p>
            <a:pPr marL="0" marR="0" lvl="0" indent="0" algn="just">
              <a:lnSpc>
                <a:spcPct val="115000"/>
              </a:lnSpc>
              <a:buNone/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033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Time Complexity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It's a function describing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amount of time required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to run an algorithm in terms of the size of the input. "Time" can mean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number of memory accesses performed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number of comparisons between integers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number of times some inner loop is executed or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some other natural unit related to the amount of real time the algorithm will take.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0" marR="0" lvl="0" indent="0" algn="just">
              <a:lnSpc>
                <a:spcPct val="115000"/>
              </a:lnSpc>
              <a:buNone/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5613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Space Complexity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Space complexity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 a function describing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amount of memory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(space) an algorithm takes in terms of the amount of input to the algorithm.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Space complexity is sometimes ignored because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space used is minimal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and/or obvious, however sometimes it becomes as important issue as time complexity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space need by a program has the following components: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Data space: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Data space is the space needed to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store all constant and variable values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Data space has two components: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Space needed by constants and simple variables in program.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Space needed by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dynamically allocated objects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such as arrays and class instances.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buNone/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3947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Environment stack space: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environment stack is used to save information needed to resume execution of partially completed functions.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Instruction Space: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amount of instructions space that is needed depends on factors such as: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compiler used to complete the program into machine code.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compiler options in effect at the time of compilation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buFont typeface="Symbol" panose="05050102010706020507" pitchFamily="18" charset="2"/>
              <a:buChar char=""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target computer.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2204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0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Rate of Growth</a:t>
            </a:r>
            <a:endParaRPr lang="en-US" sz="20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Rate of growth is defined as the rate at which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running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the algorithm is increased when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input size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 increased.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The growth rate could be categorized into two types: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Linear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If the algorithm is increased in a linear way with an increasing in input size, it is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linear growth rate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Exponential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if the running time of the algorithm is increased exponentially with the increase in input size, it is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exponential growth rate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   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9818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713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/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field of computer science, which studies 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efficiency of algorithms</a:t>
            </a:r>
            <a:r>
              <a:rPr lang="en-US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is known as </a:t>
            </a:r>
            <a:r>
              <a:rPr lang="en-US" sz="2000" b="1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analysis of algorithms</a:t>
            </a:r>
            <a:r>
              <a:rPr lang="en-US" sz="2000" i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0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Algorithm analysis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an important part of computational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complexity theory,</a:t>
            </a:r>
            <a:r>
              <a:rPr lang="en-US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which provides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theoretical estimation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 the required resources of an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algorithm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solve a specific computational problem. 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Analysis of algorithms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is the determination of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amount of time and space resources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required to execute it.</a:t>
            </a: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Usually,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efficiency or running time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of an algorithm is stated as a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function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relating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input length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to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number of steps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known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 complexity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or volume of memory, known as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space complexity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0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Need for Analysis</a:t>
            </a:r>
            <a:endParaRPr lang="en-US" sz="24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Algorithms are often quite different from one another, though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objective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these algorithms are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same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Analysis of algorithm is needed to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evaluate the performance 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 the algorithm in terms of the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size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required (the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size of memory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for storage while implementation). However, the main concern of analysis of algorithms is the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required 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performance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Generally, we perform the following types of analysis.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Worst-case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The maximum number of steps taken on any instance of size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Best-case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The minimum number of steps taken on any instance of size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Average case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An average number of steps taken on any instance of size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15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Amortized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− A sequence of operations applied to the input of size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averaged over time.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15000"/>
              </a:lnSpc>
            </a:pP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604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spcBef>
                <a:spcPts val="200"/>
              </a:spcBef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Algorithm Design Goals</a:t>
            </a:r>
            <a:endParaRPr lang="en-US" sz="24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15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three basic design goals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that one should strive for in a program are: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0" lvl="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Try to save Time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0" lvl="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Try to save Space</a:t>
            </a:r>
            <a:endParaRPr lang="en-US" sz="2000" dirty="0">
              <a:solidFill>
                <a:srgbClr val="C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R="0" lvl="0" algn="just">
              <a:lnSpc>
                <a:spcPct val="115000"/>
              </a:lnSpc>
              <a:buFont typeface="+mj-lt"/>
              <a:buAutoNum type="arabicPeriod"/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Try to save Face</a:t>
            </a:r>
            <a:endParaRPr lang="en-US" sz="20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A program that runs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faster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is a better program, so saving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time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an obvious goal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Like wise, a program that saves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space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over a competing program is considered desirable. </a:t>
            </a:r>
          </a:p>
          <a:p>
            <a:pPr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We want to “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save face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” by preventing the program from locking up or generating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reams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of garbled data.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439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Classification of algorithm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If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“n‟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number of data items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 be processed or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Degree of polynomial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or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size of the file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 be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sorted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or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searched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or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The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number of nodes 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in a graph etc.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b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1 </a:t>
            </a:r>
            <a:endParaRPr lang="en-US" b="1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Next instructions of most programs are executed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once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or at most only a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few times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 If all the instructions of a program have this property, we say that its running time is a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constant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0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62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sz="2000" b="1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Log n </a:t>
            </a:r>
            <a:endParaRPr lang="en-US" sz="2000" b="1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the running time of a program is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logarithmic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the program gets slightly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slower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as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grows.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This running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time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commonly occurs in programs that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solve a big problem by transforming it into a smaller problem,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cutting the size by some constant fraction.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 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a million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log 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is a doubled. </a:t>
            </a: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Whenever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doubles,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log 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increases by a constant, but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log 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does not double until 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increases to </a:t>
            </a:r>
            <a:r>
              <a:rPr lang="en-US" sz="2000" b="1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n</a:t>
            </a:r>
            <a:r>
              <a:rPr lang="en-US" sz="2000" b="1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699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</a:t>
            </a:r>
            <a:endParaRPr lang="en-US" b="1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running time of a program is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linear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it is generally the case that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small amount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of processing is done on each input element. </a:t>
            </a: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is the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optimal situation for an algorithm that must process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inputs.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n.log n </a:t>
            </a:r>
            <a:endParaRPr lang="en-US" b="1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This running time arises for algorithms that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solve a problem by breaking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it up into smaller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sub-problems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solving then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independently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and then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combining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the solutions. </a:t>
            </a:r>
          </a:p>
          <a:p>
            <a:pPr algn="just">
              <a:lnSpc>
                <a:spcPct val="150000"/>
              </a:lnSpc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doubles, the running time more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than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doubles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20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b="1" i="0" u="sng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b="1" i="0" u="sng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b="1" u="sng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 the running time of an algorithm is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quadratic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, it is practical for use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only on relatively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small problems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Quadratic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running times typically arise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 algorithms that process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all pairs of data items (perhaps in a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double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nested loop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whenever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doubles, the running time increases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fourfold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lang="en-US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</a:t>
            </a:r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Similarly, an algorithm that process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triples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of data items (perhaps in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en-US" sz="2000" b="1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triple–nested loop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) has a </a:t>
            </a:r>
            <a:r>
              <a:rPr lang="en-US" sz="2000" b="1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cubic running time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is practical for use only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 small problems. 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Whenever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doubles, the running time increases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eight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-fold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224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4C7113-47FC-5D57-F34B-0D2162FB8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306" y="37579"/>
            <a:ext cx="11737075" cy="740343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>
                <a:latin typeface="Arial" panose="020B0604020202020204" pitchFamily="34" charset="0"/>
                <a:cs typeface="Arial" panose="020B0604020202020204" pitchFamily="34" charset="0"/>
              </a:rPr>
              <a:t>Analysis of algorithm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20EE97D-9576-5952-E421-45BFD336EC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841" y="941696"/>
            <a:ext cx="11423178" cy="5773003"/>
          </a:xfrm>
        </p:spPr>
        <p:txBody>
          <a:bodyPr>
            <a:normAutofit/>
          </a:bodyPr>
          <a:lstStyle/>
          <a:p>
            <a:pPr marL="0" marR="0" indent="0" algn="just">
              <a:lnSpc>
                <a:spcPct val="115000"/>
              </a:lnSpc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n-US" b="1" i="0" baseline="30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 </a:t>
            </a:r>
            <a:endParaRPr lang="en-US" b="1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Few algorithms with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exponential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running time are likely to be appropriate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for practical use, such algorithms arise naturally as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“brute–force”</a:t>
            </a:r>
            <a:r>
              <a:rPr lang="en-US" sz="200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solutions to problems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Whenever </a:t>
            </a:r>
            <a:r>
              <a:rPr lang="en-US" sz="2000" b="1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doubles, the running time </a:t>
            </a:r>
            <a:r>
              <a:rPr lang="en-US" sz="2000" b="0" i="0" dirty="0">
                <a:solidFill>
                  <a:srgbClr val="C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squares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i="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50000"/>
              </a:lnSpc>
              <a:buNone/>
            </a:pPr>
            <a:r>
              <a:rPr lang="en-US" sz="24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Complexity of Algorithms</a:t>
            </a:r>
            <a:endParaRPr lang="en-US" sz="2400" b="1" kern="1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Mainly, algorithmic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complexity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is concerned about its performance,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how fast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or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slow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it works.</a:t>
            </a:r>
            <a:endParaRPr lang="en-US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</a:pP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Complexity of an algorithm is analyzed in two perspectives: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Time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and </a:t>
            </a:r>
            <a:r>
              <a:rPr lang="en-US" sz="20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Space</a:t>
            </a:r>
            <a:r>
              <a:rPr lang="en-US" sz="20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042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1315</Words>
  <Application>Microsoft Office PowerPoint</Application>
  <PresentationFormat>Widescreen</PresentationFormat>
  <Paragraphs>103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Symbol</vt:lpstr>
      <vt:lpstr>Times New Roman</vt:lpstr>
      <vt:lpstr>Office Theme</vt:lpstr>
      <vt:lpstr>Design and 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  <vt:lpstr>Analysis of algorithm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and Analysis of Algorithm</dc:title>
  <dc:creator>Misganaw Aguate</dc:creator>
  <cp:lastModifiedBy>Misganaw Aguate</cp:lastModifiedBy>
  <cp:revision>40</cp:revision>
  <dcterms:created xsi:type="dcterms:W3CDTF">2024-01-18T08:11:12Z</dcterms:created>
  <dcterms:modified xsi:type="dcterms:W3CDTF">2024-01-22T19:11:53Z</dcterms:modified>
</cp:coreProperties>
</file>